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0" r:id="rId7"/>
    <p:sldId id="272" r:id="rId8"/>
    <p:sldId id="259" r:id="rId9"/>
    <p:sldId id="266" r:id="rId10"/>
    <p:sldId id="271" r:id="rId11"/>
    <p:sldId id="273" r:id="rId12"/>
    <p:sldId id="281" r:id="rId13"/>
    <p:sldId id="274" r:id="rId14"/>
    <p:sldId id="276" r:id="rId15"/>
    <p:sldId id="279" r:id="rId16"/>
    <p:sldId id="278" r:id="rId17"/>
    <p:sldId id="263" r:id="rId18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1A3"/>
    <a:srgbClr val="99CB38"/>
    <a:srgbClr val="4FC58A"/>
    <a:srgbClr val="37A76F"/>
    <a:srgbClr val="0BDD84"/>
    <a:srgbClr val="083129"/>
    <a:srgbClr val="00E47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A037F-E64C-4C41-913C-3BE28AD27BDF}" v="411" dt="2024-11-24T12:55:15.366"/>
    <p1510:client id="{066158E5-262A-4B82-8491-C1BC0D460B08}" v="249" dt="2024-11-23T20:06:35.574"/>
    <p1510:client id="{3CD20077-0E6B-4839-A758-D061F7D211AE}" v="214" dt="2024-11-24T10:38:07.147"/>
    <p1510:client id="{7E845724-DE28-483A-A8A6-FC89B0AF26DD}" v="9" dt="2024-11-24T09:33:05.966"/>
    <p1510:client id="{93AF0204-4C84-47BE-B17F-BC341196CD87}" v="1" dt="2024-11-24T12:37:32.324"/>
    <p1510:client id="{CCB4E724-8B93-45EF-8BA5-804AA2FF94C5}" v="537" dt="2024-11-24T12:27:22.389"/>
    <p1510:client id="{D7DFA1B2-3575-4B89-958F-A3D0C8B04EA7}" v="43" dt="2024-11-24T10:24:10.505"/>
    <p1510:client id="{DE32107C-D16A-4AAE-B8DB-1CBCC5B549DC}" v="216" dt="2024-11-24T09:16:52.066"/>
    <p1510:client id="{E05A9577-3F71-4FD5-B068-0C8ED30CC2A2}" v="3654" dt="2024-11-24T12:45:06.806"/>
    <p1510:client id="{F46CA82E-A3BA-4F0F-BE20-703E43C51896}" v="56" dt="2024-11-24T12:33:59.598"/>
    <p1510:client id="{FF5943A9-19FA-4FB6-AC4C-B9A75121C113}" v="355" dt="2024-11-24T11:34:50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 convidat" providerId="Windows Live" clId="Web-{062A037F-E64C-4C41-913C-3BE28AD27BDF}"/>
    <pc:docChg chg="modSld addMainMaster delMainMaster">
      <pc:chgData name="Usuari convidat" userId="" providerId="Windows Live" clId="Web-{062A037F-E64C-4C41-913C-3BE28AD27BDF}" dt="2024-11-24T12:55:15.350" v="500" actId="20577"/>
      <pc:docMkLst>
        <pc:docMk/>
      </pc:docMkLst>
      <pc:sldChg chg="modSp mod modClrScheme chgLayout">
        <pc:chgData name="Usuari convidat" userId="" providerId="Windows Live" clId="Web-{062A037F-E64C-4C41-913C-3BE28AD27BDF}" dt="2024-11-24T11:18:15.725" v="226" actId="20577"/>
        <pc:sldMkLst>
          <pc:docMk/>
          <pc:sldMk cId="1039759085" sldId="256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039759085" sldId="256"/>
            <ac:spMk id="4" creationId="{8359453A-78E9-42AE-AE23-C9D218CBC378}"/>
          </ac:spMkLst>
        </pc:spChg>
        <pc:spChg chg="mod ord">
          <ac:chgData name="Usuari convidat" userId="" providerId="Windows Live" clId="Web-{062A037F-E64C-4C41-913C-3BE28AD27BDF}" dt="2024-11-24T11:18:15.725" v="226" actId="20577"/>
          <ac:spMkLst>
            <pc:docMk/>
            <pc:sldMk cId="1039759085" sldId="256"/>
            <ac:spMk id="5" creationId="{639AF166-E191-409C-98AE-C2A47C576895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1039759085" sldId="256"/>
            <ac:picMk id="8" creationId="{D9011B7D-CD6B-49C3-8163-9672E7B5EB9C}"/>
          </ac:picMkLst>
        </pc:picChg>
      </pc:sldChg>
      <pc:sldChg chg="modSp mod modClrScheme chgLayout">
        <pc:chgData name="Usuari convidat" userId="" providerId="Windows Live" clId="Web-{062A037F-E64C-4C41-913C-3BE28AD27BDF}" dt="2024-11-24T09:42:09.016" v="7" actId="20577"/>
        <pc:sldMkLst>
          <pc:docMk/>
          <pc:sldMk cId="3805164132" sldId="257"/>
        </pc:sldMkLst>
        <pc:spChg chg="mod ord">
          <ac:chgData name="Usuari convidat" userId="" providerId="Windows Live" clId="Web-{062A037F-E64C-4C41-913C-3BE28AD27BDF}" dt="2024-11-24T09:42:09.016" v="7" actId="20577"/>
          <ac:spMkLst>
            <pc:docMk/>
            <pc:sldMk cId="3805164132" sldId="257"/>
            <ac:spMk id="2" creationId="{582BCEE0-AF33-4B8B-9622-2A50B4FD62C5}"/>
          </ac:spMkLst>
        </pc:spChg>
        <pc:spChg chg="mod ord">
          <ac:chgData name="Usuari convidat" userId="" providerId="Windows Live" clId="Web-{062A037F-E64C-4C41-913C-3BE28AD27BDF}" dt="2024-11-24T09:41:59.437" v="4" actId="20577"/>
          <ac:spMkLst>
            <pc:docMk/>
            <pc:sldMk cId="3805164132" sldId="257"/>
            <ac:spMk id="3" creationId="{F0495D9B-1C30-46A7-AC78-0AD00F70BCA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0" creationId="{0DFAC773-B88D-4D58-9F49-43222F2F2EE7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1" creationId="{6AA17CD5-6A6E-4EE4-BD68-9B358654D56D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05164132" sldId="257"/>
            <ac:spMk id="12" creationId="{9A0B9DDD-5A75-438F-8748-02EC3B861C4F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805164132" sldId="257"/>
            <ac:picMk id="7" creationId="{7F61309D-C856-4938-ADC7-424523E494CD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805164132" sldId="257"/>
            <ac:picMk id="9" creationId="{945B1BB8-49E7-4A38-B10A-734F467CE26E}"/>
          </ac:picMkLst>
        </pc:picChg>
      </pc:sldChg>
      <pc:sldChg chg="modSp mod modClrScheme chgLayout">
        <pc:chgData name="Usuari convidat" userId="" providerId="Windows Live" clId="Web-{062A037F-E64C-4C41-913C-3BE28AD27BDF}" dt="2024-11-24T12:34:14.039" v="304" actId="20577"/>
        <pc:sldMkLst>
          <pc:docMk/>
          <pc:sldMk cId="3980136776" sldId="259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2" creationId="{033C271D-D3EB-4A78-9929-4B8E740B50B4}"/>
          </ac:spMkLst>
        </pc:spChg>
        <pc:spChg chg="mod ord">
          <ac:chgData name="Usuari convidat" userId="" providerId="Windows Live" clId="Web-{062A037F-E64C-4C41-913C-3BE28AD27BDF}" dt="2024-11-24T12:29:24.998" v="261" actId="20577"/>
          <ac:spMkLst>
            <pc:docMk/>
            <pc:sldMk cId="3980136776" sldId="259"/>
            <ac:spMk id="3" creationId="{F210F1C6-68F4-48F7-97E9-343EE751367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3" creationId="{0C174766-9DFA-4FE2-802E-A1E97945711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4" creationId="{9C838D91-2BF9-4595-90F6-6E2D751F6F1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980136776" sldId="259"/>
            <ac:spMk id="15" creationId="{7E05EE0A-8EAF-4145-9C58-570DD87753E3}"/>
          </ac:spMkLst>
        </pc:spChg>
        <pc:spChg chg="mod">
          <ac:chgData name="Usuari convidat" userId="" providerId="Windows Live" clId="Web-{062A037F-E64C-4C41-913C-3BE28AD27BDF}" dt="2024-11-24T12:29:30.326" v="262" actId="20577"/>
          <ac:spMkLst>
            <pc:docMk/>
            <pc:sldMk cId="3980136776" sldId="259"/>
            <ac:spMk id="17" creationId="{8B6CCE1A-9100-47B8-9367-7C614E033E66}"/>
          </ac:spMkLst>
        </pc:spChg>
        <pc:spChg chg="mod">
          <ac:chgData name="Usuari convidat" userId="" providerId="Windows Live" clId="Web-{062A037F-E64C-4C41-913C-3BE28AD27BDF}" dt="2024-11-24T12:34:14.039" v="304" actId="20577"/>
          <ac:spMkLst>
            <pc:docMk/>
            <pc:sldMk cId="3980136776" sldId="259"/>
            <ac:spMk id="23" creationId="{DD566445-D411-48A2-5C0D-C5A6A37D264D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275256533" sldId="260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2" creationId="{84E592F8-8CA0-4216-808E-BCF1E34D38D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3" creationId="{5DB065D3-BB45-4A0E-A1BC-1FAA24968BA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6" creationId="{4F5324B1-1FAF-47A8-BB9C-C1DC70D7A18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7" creationId="{97130022-5FA2-42CA-9F45-CF03F137580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75256533" sldId="260"/>
            <ac:spMk id="18" creationId="{F063B0D3-5484-4E9A-B4AE-2957B71E5027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9" creationId="{0C4F09C2-CDF0-42F2-ACBE-48A7C5A30183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1" creationId="{CCB647CF-2AAB-45DF-86A9-63D8063F12EC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3" creationId="{FEE47F26-5CCA-4F67-A13A-A48D1F2E9CA5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551256399" sldId="261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2" creationId="{6C44E4ED-A01E-4EEE-BAB3-F66C86F21672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7" creationId="{11EA4786-0B7C-4A96-8541-BEB665948AE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8" creationId="{1B7645B3-B75C-434F-AB33-1C3335F08CCB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256399" sldId="261"/>
            <ac:spMk id="9" creationId="{E23FACE5-0C67-483B-8BC7-0D4E6D6230E6}"/>
          </ac:spMkLst>
        </pc:spChg>
        <pc:graphicFrameChg chg="mod ord">
          <ac:chgData name="Usuari convidat" userId="" providerId="Windows Live" clId="Web-{062A037F-E64C-4C41-913C-3BE28AD27BDF}" dt="2024-11-24T09:36:51.695" v="0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848018777" sldId="262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2" creationId="{6D48DE4E-F7AF-4563-B6F4-DD8C689868B2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5" creationId="{7DEDE294-B0CC-4B2B-B4EB-CDB318F2883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6" creationId="{3E40BA46-6753-46D4-94DA-26C1DCABC98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848018777" sldId="262"/>
            <ac:spMk id="7" creationId="{DAFD9EFA-1B10-4B11-9CB4-DF21A3A8557B}"/>
          </ac:spMkLst>
        </pc:spChg>
        <pc:graphicFrameChg chg="mod ord modGraphic">
          <ac:chgData name="Usuari convidat" userId="" providerId="Windows Live" clId="Web-{062A037F-E64C-4C41-913C-3BE28AD27BDF}" dt="2024-11-24T09:36:51.695" v="0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addSp modSp mod modClrScheme chgLayout">
        <pc:chgData name="Usuari convidat" userId="" providerId="Windows Live" clId="Web-{062A037F-E64C-4C41-913C-3BE28AD27BDF}" dt="2024-11-24T12:54:51.662" v="497" actId="20577"/>
        <pc:sldMkLst>
          <pc:docMk/>
          <pc:sldMk cId="2261619712" sldId="263"/>
        </pc:sldMkLst>
        <pc:spChg chg="mod ord">
          <ac:chgData name="Usuari convidat" userId="" providerId="Windows Live" clId="Web-{062A037F-E64C-4C41-913C-3BE28AD27BDF}" dt="2024-11-24T12:52:00.718" v="490" actId="20577"/>
          <ac:spMkLst>
            <pc:docMk/>
            <pc:sldMk cId="2261619712" sldId="263"/>
            <ac:spMk id="2" creationId="{9540FB38-0113-4F80-BBD4-A9C97FF40720}"/>
          </ac:spMkLst>
        </pc:spChg>
        <pc:spChg chg="mod ord">
          <ac:chgData name="Usuari convidat" userId="" providerId="Windows Live" clId="Web-{062A037F-E64C-4C41-913C-3BE28AD27BDF}" dt="2024-11-24T12:54:51.662" v="497" actId="20577"/>
          <ac:spMkLst>
            <pc:docMk/>
            <pc:sldMk cId="2261619712" sldId="263"/>
            <ac:spMk id="3" creationId="{75982AA6-9E74-43FC-B452-142C7571DCC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261619712" sldId="263"/>
            <ac:spMk id="8" creationId="{D3E3ABAA-EBF5-4FC5-BEEE-FBA5A228E046}"/>
          </ac:spMkLst>
        </pc:spChg>
        <pc:picChg chg="add mod">
          <ac:chgData name="Usuari convidat" userId="" providerId="Windows Live" clId="Web-{062A037F-E64C-4C41-913C-3BE28AD27BDF}" dt="2024-11-24T12:52:16" v="495" actId="1076"/>
          <ac:picMkLst>
            <pc:docMk/>
            <pc:sldMk cId="2261619712" sldId="263"/>
            <ac:picMk id="5" creationId="{554FE32E-53AF-AC03-6FA4-A0436C4182A9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1715400757" sldId="264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2" creationId="{619F56A6-A0B7-4AD3-A4A4-9522F249B03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3" creationId="{F4E09964-5C29-4FD6-AB66-FC11856B4AF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4" creationId="{DFFA8F6C-85B2-40F8-9392-16F12DC2D8C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5" creationId="{86D629C6-DFC2-4FE6-9BC6-9CC5FAA30175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6" creationId="{9CD48624-92E5-4A01-823A-A340A719ADB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7" creationId="{23FC7AC8-C1FF-4125-99AB-29C9CC00146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8" creationId="{CCF3BEB4-74AE-46AA-B4D6-F74D0D1815C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15400757" sldId="264"/>
            <ac:spMk id="9" creationId="{534A0150-AECF-4D8C-A650-1671E51D36E8}"/>
          </ac:spMkLst>
        </pc:sp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3305518317" sldId="265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2" creationId="{F54B1C6D-2105-499D-AAC9-8AA51C7BCD1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3" creationId="{A66E3F61-BE12-4984-92C8-2D390FC81C5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4" creationId="{B74F0951-7481-4639-9C9D-3D4F7332806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5" creationId="{7C46BAE5-62C6-45E6-AE3B-F2C878DE791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6" creationId="{DFC1B606-1E53-4BEB-BB22-45DEDA24E34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7" creationId="{076A29D4-190B-46E6-ADC4-18C7FEA91AF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8" creationId="{4FC948D5-69A8-4B5A-9607-64D0F8DA7F5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9" creationId="{E534A656-239F-4529-8A02-E360B5AC0270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10" creationId="{DB3A5D52-6C62-483D-B596-AA67C922636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305518317" sldId="265"/>
            <ac:spMk id="11" creationId="{02C172DF-96EA-4F88-908B-161810E45408}"/>
          </ac:spMkLst>
        </pc:spChg>
      </pc:sldChg>
      <pc:sldChg chg="modSp mod modClrScheme chgLayout">
        <pc:chgData name="Usuari convidat" userId="" providerId="Windows Live" clId="Web-{062A037F-E64C-4C41-913C-3BE28AD27BDF}" dt="2024-11-24T12:42:58.964" v="378" actId="14100"/>
        <pc:sldMkLst>
          <pc:docMk/>
          <pc:sldMk cId="1721841647" sldId="266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721841647" sldId="266"/>
            <ac:spMk id="2" creationId="{D4CB4489-FC73-422D-B916-0D61046F529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21841647" sldId="266"/>
            <ac:spMk id="3" creationId="{0957B5A0-5976-4FBC-9F15-908902EAE359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1721841647" sldId="266"/>
            <ac:picMk id="6" creationId="{2E4C2C15-C217-4490-A3A7-E98F49FDF079}"/>
          </ac:picMkLst>
        </pc:picChg>
        <pc:picChg chg="mod">
          <ac:chgData name="Usuari convidat" userId="" providerId="Windows Live" clId="Web-{062A037F-E64C-4C41-913C-3BE28AD27BDF}" dt="2024-11-24T12:42:58.964" v="378" actId="14100"/>
          <ac:picMkLst>
            <pc:docMk/>
            <pc:sldMk cId="1721841647" sldId="266"/>
            <ac:picMk id="29" creationId="{FE389FA3-900A-0E21-B563-743154C192BF}"/>
          </ac:picMkLst>
        </pc:pic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1173985025" sldId="267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2" creationId="{D4A1E637-6C9C-485F-AF41-E8410EC71E3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4" creationId="{9B750561-F083-4333-8EC6-B48CC656AE8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5" creationId="{089BEA28-F6E8-4DD1-9A64-07CA2228CCF6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173985025" sldId="267"/>
            <ac:spMk id="6" creationId="{5B2C4556-246D-4E49-AEDB-521D1C50F0D0}"/>
          </ac:spMkLst>
        </pc:spChg>
        <pc:graphicFrameChg chg="mod ord">
          <ac:chgData name="Usuari convidat" userId="" providerId="Windows Live" clId="Web-{062A037F-E64C-4C41-913C-3BE28AD27BDF}" dt="2024-11-24T09:36:51.695" v="0"/>
          <ac:graphicFrameMkLst>
            <pc:docMk/>
            <pc:sldMk cId="1173985025" sldId="267"/>
            <ac:graphicFrameMk id="13" creationId="{36CD7C1F-EB09-4D4A-B747-6E1FD459E5FC}"/>
          </ac:graphicFrameMkLst>
        </pc:graphicFrameChg>
      </pc:sldChg>
      <pc:sldChg chg="modSp mod modClrScheme chgLayout">
        <pc:chgData name="Usuari convidat" userId="" providerId="Windows Live" clId="Web-{062A037F-E64C-4C41-913C-3BE28AD27BDF}" dt="2024-11-24T09:36:51.695" v="0"/>
        <pc:sldMkLst>
          <pc:docMk/>
          <pc:sldMk cId="2809739222" sldId="269"/>
        </pc:sldMkLst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2" creationId="{CC4FDDF4-5E5F-4266-BD01-618D384D0E9F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3" creationId="{C86A883B-8665-48D9-9BB4-5C046036F62E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0" creationId="{01DAA9EF-B023-4C9C-9D12-52BE393017C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1" creationId="{EEF02178-D437-443B-87D5-5E6B8F763F5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2809739222" sldId="269"/>
            <ac:spMk id="12" creationId="{4A36D853-EA47-4D86-90A0-8A1FAEE00B97}"/>
          </ac:spMkLst>
        </pc:sp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809739222" sldId="269"/>
            <ac:picMk id="7" creationId="{23EFDF58-67CE-479D-9BFD-FE6D788538CB}"/>
          </ac:picMkLst>
        </pc:picChg>
        <pc:picChg chg="mod ord">
          <ac:chgData name="Usuari convidat" userId="" providerId="Windows Live" clId="Web-{062A037F-E64C-4C41-913C-3BE28AD27BDF}" dt="2024-11-24T09:36:51.695" v="0"/>
          <ac:picMkLst>
            <pc:docMk/>
            <pc:sldMk cId="2809739222" sldId="269"/>
            <ac:picMk id="9" creationId="{4FD4795F-3513-4012-91EE-FA9A56FDF967}"/>
          </ac:picMkLst>
        </pc:picChg>
      </pc:sldChg>
      <pc:sldChg chg="addSp delSp modSp mod modClrScheme chgLayout">
        <pc:chgData name="Usuari convidat" userId="" providerId="Windows Live" clId="Web-{062A037F-E64C-4C41-913C-3BE28AD27BDF}" dt="2024-11-24T11:47:14.986" v="248" actId="14100"/>
        <pc:sldMkLst>
          <pc:docMk/>
          <pc:sldMk cId="1508071221" sldId="270"/>
        </pc:sldMkLst>
        <pc:spChg chg="mod ord">
          <ac:chgData name="Usuari convidat" userId="" providerId="Windows Live" clId="Web-{062A037F-E64C-4C41-913C-3BE28AD27BDF}" dt="2024-11-24T09:42:17.938" v="11" actId="20577"/>
          <ac:spMkLst>
            <pc:docMk/>
            <pc:sldMk cId="1508071221" sldId="270"/>
            <ac:spMk id="2" creationId="{38017B37-3ABF-424E-9128-F20C2B7250DC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4" creationId="{7F44DC3D-C5F6-4BF7-97BD-7548BB256C4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5" creationId="{1911AF5F-8658-48C6-8F26-A03E38923927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508071221" sldId="270"/>
            <ac:spMk id="6" creationId="{29851974-A699-44BC-93B3-F64FE92D3C90}"/>
          </ac:spMkLst>
        </pc:spChg>
        <pc:spChg chg="add mod">
          <ac:chgData name="Usuari convidat" userId="" providerId="Windows Live" clId="Web-{062A037F-E64C-4C41-913C-3BE28AD27BDF}" dt="2024-11-24T11:47:14.986" v="248" actId="14100"/>
          <ac:spMkLst>
            <pc:docMk/>
            <pc:sldMk cId="1508071221" sldId="270"/>
            <ac:spMk id="193" creationId="{1F70C7A0-0A90-A29C-72E7-D7E51F18D61A}"/>
          </ac:spMkLst>
        </pc:spChg>
        <pc:graphicFrameChg chg="del mod ord modGraphic">
          <ac:chgData name="Usuari convidat" userId="" providerId="Windows Live" clId="Web-{062A037F-E64C-4C41-913C-3BE28AD27BDF}" dt="2024-11-24T11:47:06.548" v="244"/>
          <ac:graphicFrameMkLst>
            <pc:docMk/>
            <pc:sldMk cId="1508071221" sldId="270"/>
            <ac:graphicFrameMk id="7" creationId="{C1BEDA54-2DC6-4AC7-850A-41264E941ACD}"/>
          </ac:graphicFrameMkLst>
        </pc:graphicFrameChg>
        <pc:picChg chg="mod">
          <ac:chgData name="Usuari convidat" userId="" providerId="Windows Live" clId="Web-{062A037F-E64C-4C41-913C-3BE28AD27BDF}" dt="2024-11-24T11:47:08.283" v="245" actId="1076"/>
          <ac:picMkLst>
            <pc:docMk/>
            <pc:sldMk cId="1508071221" sldId="270"/>
            <ac:picMk id="8" creationId="{85C498DC-17D9-7941-A765-F4710F0B556E}"/>
          </ac:picMkLst>
        </pc:picChg>
      </pc:sldChg>
      <pc:sldChg chg="modSp mod modClrScheme chgLayout">
        <pc:chgData name="Usuari convidat" userId="" providerId="Windows Live" clId="Web-{062A037F-E64C-4C41-913C-3BE28AD27BDF}" dt="2024-11-24T12:55:07.678" v="498" actId="20577"/>
        <pc:sldMkLst>
          <pc:docMk/>
          <pc:sldMk cId="175431976" sldId="271"/>
        </pc:sldMkLst>
        <pc:spChg chg="mod ord">
          <ac:chgData name="Usuari convidat" userId="" providerId="Windows Live" clId="Web-{062A037F-E64C-4C41-913C-3BE28AD27BDF}" dt="2024-11-24T12:55:07.678" v="498" actId="20577"/>
          <ac:spMkLst>
            <pc:docMk/>
            <pc:sldMk cId="175431976" sldId="271"/>
            <ac:spMk id="2" creationId="{FF98EE42-E908-C1CA-F6E2-CC2DD72A2BE9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5" creationId="{9A51C78F-6D96-EF1F-2E9A-BC8E5BFFF8E1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9" creationId="{41051463-7E5A-54FF-FE00-233DBC592FFB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1033" creationId="{A156873C-18A9-55ED-1E17-4F85E2B8F8E4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175431976" sldId="271"/>
            <ac:spMk id="1035" creationId="{7F47CADA-8AC9-B617-9819-CD90AFC1979C}"/>
          </ac:spMkLst>
        </pc:spChg>
      </pc:sldChg>
      <pc:sldChg chg="modSp mod modClrScheme chgLayout">
        <pc:chgData name="Usuari convidat" userId="" providerId="Windows Live" clId="Web-{062A037F-E64C-4C41-913C-3BE28AD27BDF}" dt="2024-11-24T11:29:08.569" v="240" actId="20577"/>
        <pc:sldMkLst>
          <pc:docMk/>
          <pc:sldMk cId="3551114596" sldId="272"/>
        </pc:sldMkLst>
        <pc:spChg chg="mod ord">
          <ac:chgData name="Usuari convidat" userId="" providerId="Windows Live" clId="Web-{062A037F-E64C-4C41-913C-3BE28AD27BDF}" dt="2024-11-24T11:29:08.569" v="240" actId="20577"/>
          <ac:spMkLst>
            <pc:docMk/>
            <pc:sldMk cId="3551114596" sldId="272"/>
            <ac:spMk id="2" creationId="{8F53F7D3-3005-B06F-38AA-D7FEF62AA20A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5" creationId="{DADEBA49-825D-B9AA-A587-D156592EBF8D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1033" creationId="{91856D6A-8BFA-75CA-D677-E312E9F9C1B8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1035" creationId="{CEE446B0-EC75-8E08-EACD-33E80C184033}"/>
          </ac:spMkLst>
        </pc:spChg>
        <pc:spChg chg="mod ord">
          <ac:chgData name="Usuari convidat" userId="" providerId="Windows Live" clId="Web-{062A037F-E64C-4C41-913C-3BE28AD27BDF}" dt="2024-11-24T09:36:51.695" v="0"/>
          <ac:spMkLst>
            <pc:docMk/>
            <pc:sldMk cId="3551114596" sldId="272"/>
            <ac:spMk id="2057" creationId="{2B939689-BBA4-E7EE-AFEE-2DA0EA0B313C}"/>
          </ac:spMkLst>
        </pc:spChg>
      </pc:sldChg>
      <pc:sldChg chg="addSp modSp">
        <pc:chgData name="Usuari convidat" userId="" providerId="Windows Live" clId="Web-{062A037F-E64C-4C41-913C-3BE28AD27BDF}" dt="2024-11-24T12:55:15.350" v="500" actId="20577"/>
        <pc:sldMkLst>
          <pc:docMk/>
          <pc:sldMk cId="2465133933" sldId="273"/>
        </pc:sldMkLst>
        <pc:spChg chg="mod">
          <ac:chgData name="Usuari convidat" userId="" providerId="Windows Live" clId="Web-{062A037F-E64C-4C41-913C-3BE28AD27BDF}" dt="2024-11-24T10:23:16.044" v="215" actId="20577"/>
          <ac:spMkLst>
            <pc:docMk/>
            <pc:sldMk cId="2465133933" sldId="273"/>
            <ac:spMk id="6" creationId="{5967660B-655A-FADA-282D-87AFFDFB89C9}"/>
          </ac:spMkLst>
        </pc:spChg>
        <pc:spChg chg="mod">
          <ac:chgData name="Usuari convidat" userId="" providerId="Windows Live" clId="Web-{062A037F-E64C-4C41-913C-3BE28AD27BDF}" dt="2024-11-24T12:55:12.803" v="499" actId="20577"/>
          <ac:spMkLst>
            <pc:docMk/>
            <pc:sldMk cId="2465133933" sldId="273"/>
            <ac:spMk id="12" creationId="{3F144E9C-BF04-560D-31F5-EF3431ECC98F}"/>
          </ac:spMkLst>
        </pc:spChg>
        <pc:spChg chg="mod">
          <ac:chgData name="Usuari convidat" userId="" providerId="Windows Live" clId="Web-{062A037F-E64C-4C41-913C-3BE28AD27BDF}" dt="2024-11-24T12:55:15.350" v="500" actId="20577"/>
          <ac:spMkLst>
            <pc:docMk/>
            <pc:sldMk cId="2465133933" sldId="273"/>
            <ac:spMk id="17" creationId="{F451DEA4-9F7C-36F1-9770-8415E595FEBF}"/>
          </ac:spMkLst>
        </pc:spChg>
        <pc:spChg chg="mod">
          <ac:chgData name="Usuari convidat" userId="" providerId="Windows Live" clId="Web-{062A037F-E64C-4C41-913C-3BE28AD27BDF}" dt="2024-11-24T10:15:35.189" v="124" actId="1076"/>
          <ac:spMkLst>
            <pc:docMk/>
            <pc:sldMk cId="2465133933" sldId="273"/>
            <ac:spMk id="19" creationId="{FEEB3CB4-FFD7-9124-F799-36A8DC08B30B}"/>
          </ac:spMkLst>
        </pc:spChg>
        <pc:spChg chg="mod">
          <ac:chgData name="Usuari convidat" userId="" providerId="Windows Live" clId="Web-{062A037F-E64C-4C41-913C-3BE28AD27BDF}" dt="2024-11-24T10:15:54.612" v="128" actId="1076"/>
          <ac:spMkLst>
            <pc:docMk/>
            <pc:sldMk cId="2465133933" sldId="273"/>
            <ac:spMk id="25" creationId="{37031E1B-0B16-8053-8AC7-15BC8CB1220B}"/>
          </ac:spMkLst>
        </pc:spChg>
        <pc:spChg chg="mod">
          <ac:chgData name="Usuari convidat" userId="" providerId="Windows Live" clId="Web-{062A037F-E64C-4C41-913C-3BE28AD27BDF}" dt="2024-11-24T10:15:54.627" v="129" actId="1076"/>
          <ac:spMkLst>
            <pc:docMk/>
            <pc:sldMk cId="2465133933" sldId="273"/>
            <ac:spMk id="29" creationId="{035164B2-A832-C88C-0859-438AFEB2FC18}"/>
          </ac:spMkLst>
        </pc:spChg>
        <pc:spChg chg="mod">
          <ac:chgData name="Usuari convidat" userId="" providerId="Windows Live" clId="Web-{062A037F-E64C-4C41-913C-3BE28AD27BDF}" dt="2024-11-24T10:15:54.643" v="130" actId="1076"/>
          <ac:spMkLst>
            <pc:docMk/>
            <pc:sldMk cId="2465133933" sldId="273"/>
            <ac:spMk id="30" creationId="{6528CD1F-EE1E-0689-3124-A96BB22D09F7}"/>
          </ac:spMkLst>
        </pc:spChg>
        <pc:spChg chg="mod">
          <ac:chgData name="Usuari convidat" userId="" providerId="Windows Live" clId="Web-{062A037F-E64C-4C41-913C-3BE28AD27BDF}" dt="2024-11-24T10:16:04.706" v="132" actId="1076"/>
          <ac:spMkLst>
            <pc:docMk/>
            <pc:sldMk cId="2465133933" sldId="273"/>
            <ac:spMk id="32" creationId="{6F28AC66-C3C0-FAFF-8E0C-9C0B6F2C6199}"/>
          </ac:spMkLst>
        </pc:spChg>
        <pc:spChg chg="mod">
          <ac:chgData name="Usuari convidat" userId="" providerId="Windows Live" clId="Web-{062A037F-E64C-4C41-913C-3BE28AD27BDF}" dt="2024-11-24T12:38:37.518" v="307" actId="20577"/>
          <ac:spMkLst>
            <pc:docMk/>
            <pc:sldMk cId="2465133933" sldId="273"/>
            <ac:spMk id="46" creationId="{3390D258-355D-2D98-B5A7-89FDEFB9585F}"/>
          </ac:spMkLst>
        </pc:spChg>
        <pc:cxnChg chg="add mod">
          <ac:chgData name="Usuari convidat" userId="" providerId="Windows Live" clId="Web-{062A037F-E64C-4C41-913C-3BE28AD27BDF}" dt="2024-11-24T10:17:05.145" v="165"/>
          <ac:cxnSpMkLst>
            <pc:docMk/>
            <pc:sldMk cId="2465133933" sldId="273"/>
            <ac:cxnSpMk id="2" creationId="{1ED30F97-7DD7-C4EA-4A64-3BC68F7B471D}"/>
          </ac:cxnSpMkLst>
        </pc:cxnChg>
      </pc:sldChg>
      <pc:sldChg chg="modSp">
        <pc:chgData name="Usuari convidat" userId="" providerId="Windows Live" clId="Web-{062A037F-E64C-4C41-913C-3BE28AD27BDF}" dt="2024-11-24T12:51:50.405" v="488" actId="20577"/>
        <pc:sldMkLst>
          <pc:docMk/>
          <pc:sldMk cId="3250903809" sldId="274"/>
        </pc:sldMkLst>
        <pc:spChg chg="mod">
          <ac:chgData name="Usuari convidat" userId="" providerId="Windows Live" clId="Web-{062A037F-E64C-4C41-913C-3BE28AD27BDF}" dt="2024-11-24T12:51:50.405" v="488" actId="20577"/>
          <ac:spMkLst>
            <pc:docMk/>
            <pc:sldMk cId="3250903809" sldId="274"/>
            <ac:spMk id="2" creationId="{EE40C8DE-77AB-2FDC-8D79-F2A3C86CDE9F}"/>
          </ac:spMkLst>
        </pc:spChg>
      </pc:sldChg>
      <pc:sldChg chg="modSp">
        <pc:chgData name="Usuari convidat" userId="" providerId="Windows Live" clId="Web-{062A037F-E64C-4C41-913C-3BE28AD27BDF}" dt="2024-11-24T12:31:40.440" v="298" actId="20577"/>
        <pc:sldMkLst>
          <pc:docMk/>
          <pc:sldMk cId="2227224722" sldId="279"/>
        </pc:sldMkLst>
        <pc:spChg chg="mod">
          <ac:chgData name="Usuari convidat" userId="" providerId="Windows Live" clId="Web-{062A037F-E64C-4C41-913C-3BE28AD27BDF}" dt="2024-11-24T12:31:40.440" v="298" actId="20577"/>
          <ac:spMkLst>
            <pc:docMk/>
            <pc:sldMk cId="2227224722" sldId="279"/>
            <ac:spMk id="3" creationId="{7772BFFA-0EEE-4A92-F13B-4DD8C523D9E5}"/>
          </ac:spMkLst>
        </pc:spChg>
      </pc:sldChg>
      <pc:sldChg chg="modSp">
        <pc:chgData name="Usuari convidat" userId="" providerId="Windows Live" clId="Web-{062A037F-E64C-4C41-913C-3BE28AD27BDF}" dt="2024-11-24T11:47:36.424" v="259" actId="20577"/>
        <pc:sldMkLst>
          <pc:docMk/>
          <pc:sldMk cId="1305508954" sldId="280"/>
        </pc:sldMkLst>
        <pc:spChg chg="mod">
          <ac:chgData name="Usuari convidat" userId="" providerId="Windows Live" clId="Web-{062A037F-E64C-4C41-913C-3BE28AD27BDF}" dt="2024-11-24T11:47:36.424" v="259" actId="20577"/>
          <ac:spMkLst>
            <pc:docMk/>
            <pc:sldMk cId="1305508954" sldId="280"/>
            <ac:spMk id="14" creationId="{37F85C71-89A5-0DAE-8FF3-B380E9E168B1}"/>
          </ac:spMkLst>
        </pc:spChg>
        <pc:spChg chg="mod">
          <ac:chgData name="Usuari convidat" userId="" providerId="Windows Live" clId="Web-{062A037F-E64C-4C41-913C-3BE28AD27BDF}" dt="2024-11-24T11:47:33.252" v="257" actId="20577"/>
          <ac:spMkLst>
            <pc:docMk/>
            <pc:sldMk cId="1305508954" sldId="280"/>
            <ac:spMk id="20" creationId="{4805B866-9DA4-9636-CA8E-5D78C7438698}"/>
          </ac:spMkLst>
        </pc:spChg>
      </pc:sldChg>
      <pc:sldChg chg="addSp modSp">
        <pc:chgData name="Usuari convidat" userId="" providerId="Windows Live" clId="Web-{062A037F-E64C-4C41-913C-3BE28AD27BDF}" dt="2024-11-24T12:50:15.730" v="487" actId="20577"/>
        <pc:sldMkLst>
          <pc:docMk/>
          <pc:sldMk cId="2138296615" sldId="281"/>
        </pc:sldMkLst>
        <pc:spChg chg="mod">
          <ac:chgData name="Usuari convidat" userId="" providerId="Windows Live" clId="Web-{062A037F-E64C-4C41-913C-3BE28AD27BDF}" dt="2024-11-24T12:50:15.730" v="487" actId="20577"/>
          <ac:spMkLst>
            <pc:docMk/>
            <pc:sldMk cId="2138296615" sldId="281"/>
            <ac:spMk id="12" creationId="{F83DD0FD-CE15-6A43-53D8-2B85FE7A8CFB}"/>
          </ac:spMkLst>
        </pc:spChg>
        <pc:spChg chg="add mod">
          <ac:chgData name="Usuari convidat" userId="" providerId="Windows Live" clId="Web-{062A037F-E64C-4C41-913C-3BE28AD27BDF}" dt="2024-11-24T12:45:43.017" v="481" actId="14100"/>
          <ac:spMkLst>
            <pc:docMk/>
            <pc:sldMk cId="2138296615" sldId="281"/>
            <ac:spMk id="16" creationId="{BAD445B2-9F06-B481-7336-93C456AB6600}"/>
          </ac:spMkLst>
        </pc:spChg>
      </pc:sldChg>
      <pc:sldMasterChg chg="del delSldLayout">
        <pc:chgData name="Usuari convidat" userId="" providerId="Windows Live" clId="Web-{062A037F-E64C-4C41-913C-3BE28AD27BDF}" dt="2024-11-24T09:36:51.695" v="0"/>
        <pc:sldMasterMkLst>
          <pc:docMk/>
          <pc:sldMasterMk cId="2288054042" sldId="2147483851"/>
        </pc:sldMasterMkLst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9263799" sldId="2147483830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87073771" sldId="2147483852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881977224" sldId="2147483853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647224848" sldId="2147483854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835636377" sldId="2147483855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976329451" sldId="2147483856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391321723" sldId="2147483857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63284782" sldId="2147483858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248958186" sldId="2147483859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1390018623" sldId="2147483860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983975606" sldId="2147483861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468357755" sldId="2147483862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90120478" sldId="2147483863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753766388" sldId="2147483864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448995261" sldId="2147483865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796117605" sldId="2147483866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657737420" sldId="2147483867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2755209726" sldId="2147483868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936224014" sldId="2147483869"/>
          </pc:sldLayoutMkLst>
        </pc:sldLayoutChg>
        <pc:sldLayoutChg chg="del">
          <pc:chgData name="Usuari convidat" userId="" providerId="Windows Live" clId="Web-{062A037F-E64C-4C41-913C-3BE28AD27BDF}" dt="2024-11-24T09:36:51.695" v="0"/>
          <pc:sldLayoutMkLst>
            <pc:docMk/>
            <pc:sldMasterMk cId="2288054042" sldId="2147483851"/>
            <pc:sldLayoutMk cId="3378524270" sldId="2147483870"/>
          </pc:sldLayoutMkLst>
        </pc:sldLayoutChg>
      </pc:sldMasterChg>
      <pc:sldMasterChg chg="add addSldLayout modSldLayout">
        <pc:chgData name="Usuari convidat" userId="" providerId="Windows Live" clId="Web-{062A037F-E64C-4C41-913C-3BE28AD27BDF}" dt="2024-11-24T09:36:51.695" v="0"/>
        <pc:sldMasterMkLst>
          <pc:docMk/>
          <pc:sldMasterMk cId="2005503381" sldId="2147483871"/>
        </pc:sldMasterMkLst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42260957" sldId="2147483872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915373397" sldId="2147483873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487651621" sldId="2147483874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4205679611" sldId="2147483875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647582048" sldId="2147483876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183282150" sldId="2147483877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396221468" sldId="2147483878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098222279" sldId="2147483879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1372123313" sldId="2147483880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202090052" sldId="2147483881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2005503381" sldId="2147483871"/>
            <pc:sldLayoutMk cId="2544482930" sldId="2147483882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499435739" sldId="2147483883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007380396" sldId="2147483884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3032545208" sldId="2147483885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36986241" sldId="2147483886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1638711984" sldId="2147483887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849840842" sldId="2147483888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2342740532" sldId="2147483889"/>
          </pc:sldLayoutMkLst>
        </pc:sldLayoutChg>
        <pc:sldLayoutChg chg="add mod replId">
          <pc:chgData name="Usuari convidat" userId="" providerId="Windows Live" clId="Web-{062A037F-E64C-4C41-913C-3BE28AD27BDF}" dt="2024-11-24T09:36:51.695" v="0"/>
          <pc:sldLayoutMkLst>
            <pc:docMk/>
            <pc:sldMasterMk cId="3774738139" sldId="2147483891"/>
            <pc:sldLayoutMk cId="3551005588" sldId="2147483890"/>
          </pc:sldLayoutMkLst>
        </pc:sldLayoutChg>
      </pc:sldMasterChg>
    </pc:docChg>
  </pc:docChgLst>
  <pc:docChgLst>
    <pc:chgData name="Santiago Alajarin" userId="fa40cc483a66d873" providerId="Windows Live" clId="Web-{CCB4E724-8B93-45EF-8BA5-804AA2FF94C5}"/>
    <pc:docChg chg="modSld">
      <pc:chgData name="Santiago Alajarin" userId="fa40cc483a66d873" providerId="Windows Live" clId="Web-{CCB4E724-8B93-45EF-8BA5-804AA2FF94C5}" dt="2024-11-24T12:27:22.389" v="395" actId="20577"/>
      <pc:docMkLst>
        <pc:docMk/>
      </pc:docMkLst>
      <pc:sldChg chg="modSp">
        <pc:chgData name="Santiago Alajarin" userId="fa40cc483a66d873" providerId="Windows Live" clId="Web-{CCB4E724-8B93-45EF-8BA5-804AA2FF94C5}" dt="2024-11-24T12:13:08.765" v="149" actId="20577"/>
        <pc:sldMkLst>
          <pc:docMk/>
          <pc:sldMk cId="3980136776" sldId="259"/>
        </pc:sldMkLst>
        <pc:spChg chg="mod">
          <ac:chgData name="Santiago Alajarin" userId="fa40cc483a66d873" providerId="Windows Live" clId="Web-{CCB4E724-8B93-45EF-8BA5-804AA2FF94C5}" dt="2024-11-24T11:58:34.453" v="111" actId="20577"/>
          <ac:spMkLst>
            <pc:docMk/>
            <pc:sldMk cId="3980136776" sldId="259"/>
            <ac:spMk id="17" creationId="{8B6CCE1A-9100-47B8-9367-7C614E033E66}"/>
          </ac:spMkLst>
        </pc:spChg>
        <pc:spChg chg="mod">
          <ac:chgData name="Santiago Alajarin" userId="fa40cc483a66d873" providerId="Windows Live" clId="Web-{CCB4E724-8B93-45EF-8BA5-804AA2FF94C5}" dt="2024-11-24T11:58:23.093" v="106" actId="20577"/>
          <ac:spMkLst>
            <pc:docMk/>
            <pc:sldMk cId="3980136776" sldId="259"/>
            <ac:spMk id="23" creationId="{DD566445-D411-48A2-5C0D-C5A6A37D264D}"/>
          </ac:spMkLst>
        </pc:spChg>
        <pc:spChg chg="mod">
          <ac:chgData name="Santiago Alajarin" userId="fa40cc483a66d873" providerId="Windows Live" clId="Web-{CCB4E724-8B93-45EF-8BA5-804AA2FF94C5}" dt="2024-11-24T12:13:08.765" v="149" actId="20577"/>
          <ac:spMkLst>
            <pc:docMk/>
            <pc:sldMk cId="3980136776" sldId="259"/>
            <ac:spMk id="25" creationId="{C85E6431-5FE8-367E-5509-04D5DA47A282}"/>
          </ac:spMkLst>
        </pc:spChg>
        <pc:spChg chg="mod">
          <ac:chgData name="Santiago Alajarin" userId="fa40cc483a66d873" providerId="Windows Live" clId="Web-{CCB4E724-8B93-45EF-8BA5-804AA2FF94C5}" dt="2024-11-24T11:58:28.640" v="108" actId="20577"/>
          <ac:spMkLst>
            <pc:docMk/>
            <pc:sldMk cId="3980136776" sldId="259"/>
            <ac:spMk id="27" creationId="{BDC39E29-6A9F-1DF0-7425-D8FAA1DCB03D}"/>
          </ac:spMkLst>
        </pc:spChg>
      </pc:sldChg>
      <pc:sldChg chg="addSp delSp modSp">
        <pc:chgData name="Santiago Alajarin" userId="fa40cc483a66d873" providerId="Windows Live" clId="Web-{CCB4E724-8B93-45EF-8BA5-804AA2FF94C5}" dt="2024-11-24T12:27:22.389" v="395" actId="20577"/>
        <pc:sldMkLst>
          <pc:docMk/>
          <pc:sldMk cId="1721841647" sldId="266"/>
        </pc:sldMkLst>
        <pc:spChg chg="add mod">
          <ac:chgData name="Santiago Alajarin" userId="fa40cc483a66d873" providerId="Windows Live" clId="Web-{CCB4E724-8B93-45EF-8BA5-804AA2FF94C5}" dt="2024-11-24T12:22:44.191" v="349" actId="1076"/>
          <ac:spMkLst>
            <pc:docMk/>
            <pc:sldMk cId="1721841647" sldId="266"/>
            <ac:spMk id="3" creationId="{855BEF96-E129-D459-3DCA-D45FA9C99AD6}"/>
          </ac:spMkLst>
        </pc:spChg>
        <pc:spChg chg="del">
          <ac:chgData name="Santiago Alajarin" userId="fa40cc483a66d873" providerId="Windows Live" clId="Web-{CCB4E724-8B93-45EF-8BA5-804AA2FF94C5}" dt="2024-11-24T12:18:23.167" v="172"/>
          <ac:spMkLst>
            <pc:docMk/>
            <pc:sldMk cId="1721841647" sldId="266"/>
            <ac:spMk id="7" creationId="{8F8F744A-53CC-2060-2F68-AF8EE68D4821}"/>
          </ac:spMkLst>
        </pc:spChg>
        <pc:spChg chg="mod">
          <ac:chgData name="Santiago Alajarin" userId="fa40cc483a66d873" providerId="Windows Live" clId="Web-{CCB4E724-8B93-45EF-8BA5-804AA2FF94C5}" dt="2024-11-24T11:59:06.157" v="113" actId="20577"/>
          <ac:spMkLst>
            <pc:docMk/>
            <pc:sldMk cId="1721841647" sldId="266"/>
            <ac:spMk id="11" creationId="{E7559A42-72B2-65B2-76E9-E45AC64C53A4}"/>
          </ac:spMkLst>
        </pc:spChg>
        <pc:spChg chg="mod">
          <ac:chgData name="Santiago Alajarin" userId="fa40cc483a66d873" providerId="Windows Live" clId="Web-{CCB4E724-8B93-45EF-8BA5-804AA2FF94C5}" dt="2024-11-24T12:22:50.160" v="350" actId="1076"/>
          <ac:spMkLst>
            <pc:docMk/>
            <pc:sldMk cId="1721841647" sldId="266"/>
            <ac:spMk id="13" creationId="{A043D690-B64F-52AC-99D7-CB535CE1E128}"/>
          </ac:spMkLst>
        </pc:spChg>
        <pc:spChg chg="mod">
          <ac:chgData name="Santiago Alajarin" userId="fa40cc483a66d873" providerId="Windows Live" clId="Web-{CCB4E724-8B93-45EF-8BA5-804AA2FF94C5}" dt="2024-11-24T12:27:22.389" v="395" actId="20577"/>
          <ac:spMkLst>
            <pc:docMk/>
            <pc:sldMk cId="1721841647" sldId="266"/>
            <ac:spMk id="14" creationId="{EF72FE4F-4908-CAE3-009B-F576CBB6B6B5}"/>
          </ac:spMkLst>
        </pc:spChg>
        <pc:spChg chg="mod">
          <ac:chgData name="Santiago Alajarin" userId="fa40cc483a66d873" providerId="Windows Live" clId="Web-{CCB4E724-8B93-45EF-8BA5-804AA2FF94C5}" dt="2024-11-24T12:26:58.825" v="390" actId="20577"/>
          <ac:spMkLst>
            <pc:docMk/>
            <pc:sldMk cId="1721841647" sldId="266"/>
            <ac:spMk id="22" creationId="{DF79546A-C9C9-61CB-0AD3-99CBBCA4F6C3}"/>
          </ac:spMkLst>
        </pc:spChg>
        <pc:spChg chg="mod">
          <ac:chgData name="Santiago Alajarin" userId="fa40cc483a66d873" providerId="Windows Live" clId="Web-{CCB4E724-8B93-45EF-8BA5-804AA2FF94C5}" dt="2024-11-24T12:25:55.558" v="388" actId="1076"/>
          <ac:spMkLst>
            <pc:docMk/>
            <pc:sldMk cId="1721841647" sldId="266"/>
            <ac:spMk id="23" creationId="{B8528FBE-41BA-64FA-406A-7960747CD23F}"/>
          </ac:spMkLst>
        </pc:spChg>
      </pc:sldChg>
      <pc:sldChg chg="modSp">
        <pc:chgData name="Santiago Alajarin" userId="fa40cc483a66d873" providerId="Windows Live" clId="Web-{CCB4E724-8B93-45EF-8BA5-804AA2FF94C5}" dt="2024-11-24T12:14:48.706" v="171" actId="20577"/>
        <pc:sldMkLst>
          <pc:docMk/>
          <pc:sldMk cId="3551114596" sldId="272"/>
        </pc:sldMkLst>
        <pc:spChg chg="mod">
          <ac:chgData name="Santiago Alajarin" userId="fa40cc483a66d873" providerId="Windows Live" clId="Web-{CCB4E724-8B93-45EF-8BA5-804AA2FF94C5}" dt="2024-11-24T12:14:48.706" v="171" actId="20577"/>
          <ac:spMkLst>
            <pc:docMk/>
            <pc:sldMk cId="3551114596" sldId="272"/>
            <ac:spMk id="5" creationId="{DADEBA49-825D-B9AA-A587-D156592EBF8D}"/>
          </ac:spMkLst>
        </pc:spChg>
      </pc:sldChg>
    </pc:docChg>
  </pc:docChgLst>
  <pc:docChgLst>
    <pc:chgData name="Santiago Alajarin" userId="fa40cc483a66d873" providerId="Windows Live" clId="Web-{FF5943A9-19FA-4FB6-AC4C-B9A75121C113}"/>
    <pc:docChg chg="modSld">
      <pc:chgData name="Santiago Alajarin" userId="fa40cc483a66d873" providerId="Windows Live" clId="Web-{FF5943A9-19FA-4FB6-AC4C-B9A75121C113}" dt="2024-11-24T11:34:50.268" v="351" actId="20577"/>
      <pc:docMkLst>
        <pc:docMk/>
      </pc:docMkLst>
      <pc:sldChg chg="modSp">
        <pc:chgData name="Santiago Alajarin" userId="fa40cc483a66d873" providerId="Windows Live" clId="Web-{FF5943A9-19FA-4FB6-AC4C-B9A75121C113}" dt="2024-11-24T11:34:50.268" v="351" actId="20577"/>
        <pc:sldMkLst>
          <pc:docMk/>
          <pc:sldMk cId="1721841647" sldId="266"/>
        </pc:sldMkLst>
        <pc:spChg chg="mod">
          <ac:chgData name="Santiago Alajarin" userId="fa40cc483a66d873" providerId="Windows Live" clId="Web-{FF5943A9-19FA-4FB6-AC4C-B9A75121C113}" dt="2024-11-24T11:31:29.121" v="6" actId="20577"/>
          <ac:spMkLst>
            <pc:docMk/>
            <pc:sldMk cId="1721841647" sldId="266"/>
            <ac:spMk id="11" creationId="{E7559A42-72B2-65B2-76E9-E45AC64C53A4}"/>
          </ac:spMkLst>
        </pc:spChg>
        <pc:spChg chg="mod">
          <ac:chgData name="Santiago Alajarin" userId="fa40cc483a66d873" providerId="Windows Live" clId="Web-{FF5943A9-19FA-4FB6-AC4C-B9A75121C113}" dt="2024-11-24T11:34:50.268" v="351" actId="20577"/>
          <ac:spMkLst>
            <pc:docMk/>
            <pc:sldMk cId="1721841647" sldId="266"/>
            <ac:spMk id="12" creationId="{F36968FC-0D95-4A99-500F-CEC93F8ADBAF}"/>
          </ac:spMkLst>
        </pc:spChg>
      </pc:sldChg>
    </pc:docChg>
  </pc:docChgLst>
  <pc:docChgLst>
    <pc:chgData name="Santiago Alajarin" userId="fa40cc483a66d873" providerId="Windows Live" clId="Web-{3CD20077-0E6B-4839-A758-D061F7D211AE}"/>
    <pc:docChg chg="modSld">
      <pc:chgData name="Santiago Alajarin" userId="fa40cc483a66d873" providerId="Windows Live" clId="Web-{3CD20077-0E6B-4839-A758-D061F7D211AE}" dt="2024-11-24T10:38:07.147" v="171" actId="14100"/>
      <pc:docMkLst>
        <pc:docMk/>
      </pc:docMkLst>
      <pc:sldChg chg="addSp delSp modSp">
        <pc:chgData name="Santiago Alajarin" userId="fa40cc483a66d873" providerId="Windows Live" clId="Web-{3CD20077-0E6B-4839-A758-D061F7D211AE}" dt="2024-11-24T10:38:07.147" v="171" actId="14100"/>
        <pc:sldMkLst>
          <pc:docMk/>
          <pc:sldMk cId="3980136776" sldId="259"/>
        </pc:sldMkLst>
        <pc:spChg chg="mod">
          <ac:chgData name="Santiago Alajarin" userId="fa40cc483a66d873" providerId="Windows Live" clId="Web-{3CD20077-0E6B-4839-A758-D061F7D211AE}" dt="2024-11-24T10:35:32.579" v="122" actId="20577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Windows Live" clId="Web-{3CD20077-0E6B-4839-A758-D061F7D211AE}" dt="2024-11-24T10:31:44.071" v="76"/>
          <ac:spMkLst>
            <pc:docMk/>
            <pc:sldMk cId="3980136776" sldId="259"/>
            <ac:spMk id="5" creationId="{8C824B26-696E-1445-3B64-565D70FAC7BF}"/>
          </ac:spMkLst>
        </pc:spChg>
        <pc:spChg chg="add del">
          <ac:chgData name="Santiago Alajarin" userId="fa40cc483a66d873" providerId="Windows Live" clId="Web-{3CD20077-0E6B-4839-A758-D061F7D211AE}" dt="2024-11-24T10:33:05.137" v="91"/>
          <ac:spMkLst>
            <pc:docMk/>
            <pc:sldMk cId="3980136776" sldId="259"/>
            <ac:spMk id="8" creationId="{88E630CB-D20D-B893-4073-BC13EC5D8D75}"/>
          </ac:spMkLst>
        </pc:spChg>
        <pc:spChg chg="add del mod">
          <ac:chgData name="Santiago Alajarin" userId="fa40cc483a66d873" providerId="Windows Live" clId="Web-{3CD20077-0E6B-4839-A758-D061F7D211AE}" dt="2024-11-24T10:35:16.813" v="118"/>
          <ac:spMkLst>
            <pc:docMk/>
            <pc:sldMk cId="3980136776" sldId="259"/>
            <ac:spMk id="9" creationId="{1E343AC0-D71B-573D-4FCC-D7602C855E63}"/>
          </ac:spMkLst>
        </pc:spChg>
        <pc:spChg chg="add mod">
          <ac:chgData name="Santiago Alajarin" userId="fa40cc483a66d873" providerId="Windows Live" clId="Web-{3CD20077-0E6B-4839-A758-D061F7D211AE}" dt="2024-11-24T10:37:58.725" v="168" actId="14100"/>
          <ac:spMkLst>
            <pc:docMk/>
            <pc:sldMk cId="3980136776" sldId="259"/>
            <ac:spMk id="10" creationId="{6DEADDF7-706C-74B1-B330-BAC0C9E5B3C7}"/>
          </ac:spMkLst>
        </pc:spChg>
        <pc:spChg chg="add mod">
          <ac:chgData name="Santiago Alajarin" userId="fa40cc483a66d873" providerId="Windows Live" clId="Web-{3CD20077-0E6B-4839-A758-D061F7D211AE}" dt="2024-11-24T10:38:07.147" v="171" actId="14100"/>
          <ac:spMkLst>
            <pc:docMk/>
            <pc:sldMk cId="3980136776" sldId="259"/>
            <ac:spMk id="11" creationId="{6C3FB9FA-AB07-5F8C-2A54-7670578AD5F7}"/>
          </ac:spMkLst>
        </pc:spChg>
        <pc:spChg chg="add mod">
          <ac:chgData name="Santiago Alajarin" userId="fa40cc483a66d873" providerId="Windows Live" clId="Web-{3CD20077-0E6B-4839-A758-D061F7D211AE}" dt="2024-11-24T10:37:02.848" v="151" actId="1076"/>
          <ac:spMkLst>
            <pc:docMk/>
            <pc:sldMk cId="3980136776" sldId="259"/>
            <ac:spMk id="12" creationId="{329D453C-252B-9589-EB2F-1A7FDE4974EA}"/>
          </ac:spMkLst>
        </pc:spChg>
        <pc:picChg chg="add del mod ord">
          <ac:chgData name="Santiago Alajarin" userId="fa40cc483a66d873" providerId="Windows Live" clId="Web-{3CD20077-0E6B-4839-A758-D061F7D211AE}" dt="2024-11-24T10:31:42.009" v="75"/>
          <ac:picMkLst>
            <pc:docMk/>
            <pc:sldMk cId="3980136776" sldId="259"/>
            <ac:picMk id="6" creationId="{D2DDC982-7E5A-68AA-9D05-E4C8B06E0C3C}"/>
          </ac:picMkLst>
        </pc:picChg>
        <pc:picChg chg="add mod">
          <ac:chgData name="Santiago Alajarin" userId="fa40cc483a66d873" providerId="Windows Live" clId="Web-{3CD20077-0E6B-4839-A758-D061F7D211AE}" dt="2024-11-24T10:33:48.951" v="100" actId="1076"/>
          <ac:picMkLst>
            <pc:docMk/>
            <pc:sldMk cId="3980136776" sldId="259"/>
            <ac:picMk id="7" creationId="{DAFF67AC-F5A8-21A9-C95C-10A118A1B9A3}"/>
          </ac:picMkLst>
        </pc:picChg>
        <pc:picChg chg="del mod">
          <ac:chgData name="Santiago Alajarin" userId="fa40cc483a66d873" providerId="Windows Live" clId="Web-{3CD20077-0E6B-4839-A758-D061F7D211AE}" dt="2024-11-24T10:31:37.009" v="73"/>
          <ac:picMkLst>
            <pc:docMk/>
            <pc:sldMk cId="3980136776" sldId="259"/>
            <ac:picMk id="17" creationId="{86357C99-DEFC-4892-8C64-EF1482AB3E86}"/>
          </ac:picMkLst>
        </pc:picChg>
      </pc:sldChg>
      <pc:sldChg chg="addSp delSp modSp">
        <pc:chgData name="Santiago Alajarin" userId="fa40cc483a66d873" providerId="Windows Live" clId="Web-{3CD20077-0E6B-4839-A758-D061F7D211AE}" dt="2024-11-24T10:11:00.496" v="11" actId="20577"/>
        <pc:sldMkLst>
          <pc:docMk/>
          <pc:sldMk cId="1721841647" sldId="266"/>
        </pc:sldMkLst>
        <pc:spChg chg="del">
          <ac:chgData name="Santiago Alajarin" userId="fa40cc483a66d873" providerId="Windows Live" clId="Web-{3CD20077-0E6B-4839-A758-D061F7D211AE}" dt="2024-11-24T09:45:15.130" v="6"/>
          <ac:spMkLst>
            <pc:docMk/>
            <pc:sldMk cId="1721841647" sldId="266"/>
            <ac:spMk id="3" creationId="{0957B5A0-5976-4FBC-9F15-908902EAE359}"/>
          </ac:spMkLst>
        </pc:spChg>
        <pc:spChg chg="add mod">
          <ac:chgData name="Santiago Alajarin" userId="fa40cc483a66d873" providerId="Windows Live" clId="Web-{3CD20077-0E6B-4839-A758-D061F7D211AE}" dt="2024-11-24T10:11:00.496" v="11" actId="20577"/>
          <ac:spMkLst>
            <pc:docMk/>
            <pc:sldMk cId="1721841647" sldId="266"/>
            <ac:spMk id="5" creationId="{01FEAD62-7BDF-1E86-A061-4DE5AB58A2A4}"/>
          </ac:spMkLst>
        </pc:spChg>
        <pc:spChg chg="add del mod">
          <ac:chgData name="Santiago Alajarin" userId="fa40cc483a66d873" providerId="Windows Live" clId="Web-{3CD20077-0E6B-4839-A758-D061F7D211AE}" dt="2024-11-24T09:45:24.130" v="8"/>
          <ac:spMkLst>
            <pc:docMk/>
            <pc:sldMk cId="1721841647" sldId="266"/>
            <ac:spMk id="9" creationId="{5A0F82BA-BEA3-C9B4-A859-F4D1242B72EF}"/>
          </ac:spMkLst>
        </pc:spChg>
      </pc:sldChg>
      <pc:sldChg chg="modSp">
        <pc:chgData name="Santiago Alajarin" userId="fa40cc483a66d873" providerId="Windows Live" clId="Web-{3CD20077-0E6B-4839-A758-D061F7D211AE}" dt="2024-11-24T10:13:19.970" v="37" actId="1076"/>
        <pc:sldMkLst>
          <pc:docMk/>
          <pc:sldMk cId="2465133933" sldId="273"/>
        </pc:sldMkLst>
        <pc:spChg chg="mod">
          <ac:chgData name="Santiago Alajarin" userId="fa40cc483a66d873" providerId="Windows Live" clId="Web-{3CD20077-0E6B-4839-A758-D061F7D211AE}" dt="2024-11-24T10:13:19.970" v="37" actId="1076"/>
          <ac:spMkLst>
            <pc:docMk/>
            <pc:sldMk cId="2465133933" sldId="273"/>
            <ac:spMk id="8" creationId="{D2420DCF-E20F-6B7B-452D-545614C1316D}"/>
          </ac:spMkLst>
        </pc:spChg>
        <pc:spChg chg="mod">
          <ac:chgData name="Santiago Alajarin" userId="fa40cc483a66d873" providerId="Windows Live" clId="Web-{3CD20077-0E6B-4839-A758-D061F7D211AE}" dt="2024-11-24T10:12:08.921" v="35" actId="14100"/>
          <ac:spMkLst>
            <pc:docMk/>
            <pc:sldMk cId="2465133933" sldId="273"/>
            <ac:spMk id="9" creationId="{E38ECB8D-D2E7-4983-AF54-AE4E99AF4113}"/>
          </ac:spMkLst>
        </pc:spChg>
        <pc:picChg chg="mod">
          <ac:chgData name="Santiago Alajarin" userId="fa40cc483a66d873" providerId="Windows Live" clId="Web-{3CD20077-0E6B-4839-A758-D061F7D211AE}" dt="2024-11-24T10:12:10.561" v="36" actId="1076"/>
          <ac:picMkLst>
            <pc:docMk/>
            <pc:sldMk cId="2465133933" sldId="273"/>
            <ac:picMk id="3074" creationId="{447015B5-58E6-DD82-12A6-08D4B6EDF9F4}"/>
          </ac:picMkLst>
        </pc:picChg>
      </pc:sldChg>
    </pc:docChg>
  </pc:docChgLst>
  <pc:docChgLst>
    <pc:chgData name="Santiago Alajarin" userId="fa40cc483a66d873" providerId="Windows Live" clId="Web-{D7DFA1B2-3575-4B89-958F-A3D0C8B04EA7}"/>
    <pc:docChg chg="modSld">
      <pc:chgData name="Santiago Alajarin" userId="fa40cc483a66d873" providerId="Windows Live" clId="Web-{D7DFA1B2-3575-4B89-958F-A3D0C8B04EA7}" dt="2024-11-24T10:24:10.505" v="42" actId="20577"/>
      <pc:docMkLst>
        <pc:docMk/>
      </pc:docMkLst>
      <pc:sldChg chg="modSp">
        <pc:chgData name="Santiago Alajarin" userId="fa40cc483a66d873" providerId="Windows Live" clId="Web-{D7DFA1B2-3575-4B89-958F-A3D0C8B04EA7}" dt="2024-11-24T10:24:10.505" v="42" actId="20577"/>
        <pc:sldMkLst>
          <pc:docMk/>
          <pc:sldMk cId="3980136776" sldId="259"/>
        </pc:sldMkLst>
        <pc:spChg chg="mod">
          <ac:chgData name="Santiago Alajarin" userId="fa40cc483a66d873" providerId="Windows Live" clId="Web-{D7DFA1B2-3575-4B89-958F-A3D0C8B04EA7}" dt="2024-11-24T10:24:10.505" v="42" actId="20577"/>
          <ac:spMkLst>
            <pc:docMk/>
            <pc:sldMk cId="3980136776" sldId="259"/>
            <ac:spMk id="3" creationId="{F210F1C6-68F4-48F7-97E9-343EE7513674}"/>
          </ac:spMkLst>
        </pc:spChg>
      </pc:sldChg>
    </pc:docChg>
  </pc:docChgLst>
  <pc:docChgLst>
    <pc:chgData name="Usuari convidat" providerId="Windows Live" clId="Web-{066158E5-262A-4B82-8491-C1BC0D460B08}"/>
    <pc:docChg chg="modSld">
      <pc:chgData name="Usuari convidat" userId="" providerId="Windows Live" clId="Web-{066158E5-262A-4B82-8491-C1BC0D460B08}" dt="2024-11-23T20:06:35.574" v="245" actId="20577"/>
      <pc:docMkLst>
        <pc:docMk/>
      </pc:docMkLst>
      <pc:sldChg chg="addSp modSp">
        <pc:chgData name="Usuari convidat" userId="" providerId="Windows Live" clId="Web-{066158E5-262A-4B82-8491-C1BC0D460B08}" dt="2024-11-23T20:06:35.574" v="245" actId="20577"/>
        <pc:sldMkLst>
          <pc:docMk/>
          <pc:sldMk cId="1039759085" sldId="256"/>
        </pc:sldMkLst>
        <pc:spChg chg="mod">
          <ac:chgData name="Usuari convidat" userId="" providerId="Windows Live" clId="Web-{066158E5-262A-4B82-8491-C1BC0D460B08}" dt="2024-11-23T20:06:14.995" v="230" actId="1076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Usuari convidat" userId="" providerId="Windows Live" clId="Web-{066158E5-262A-4B82-8491-C1BC0D460B08}" dt="2024-11-23T20:06:35.574" v="245" actId="20577"/>
          <ac:spMkLst>
            <pc:docMk/>
            <pc:sldMk cId="1039759085" sldId="256"/>
            <ac:spMk id="5" creationId="{639AF166-E191-409C-98AE-C2A47C576895}"/>
          </ac:spMkLst>
        </pc:spChg>
        <pc:picChg chg="add mod">
          <ac:chgData name="Usuari convidat" userId="" providerId="Windows Live" clId="Web-{066158E5-262A-4B82-8491-C1BC0D460B08}" dt="2024-11-23T20:06:24.370" v="233" actId="14100"/>
          <ac:picMkLst>
            <pc:docMk/>
            <pc:sldMk cId="1039759085" sldId="256"/>
            <ac:picMk id="2" creationId="{E064CF42-0A12-C47B-826F-25F92C8FDB3B}"/>
          </ac:picMkLst>
        </pc:picChg>
      </pc:sldChg>
    </pc:docChg>
  </pc:docChgLst>
  <pc:docChgLst>
    <pc:chgData name="Jordi Sole Casaramona" userId="b448aaf7c9d9059e" providerId="LiveId" clId="{E05A9577-3F71-4FD5-B068-0C8ED30CC2A2}"/>
    <pc:docChg chg="undo redo custSel addSld delSld modSld sldOrd modMainMaster">
      <pc:chgData name="Jordi Sole Casaramona" userId="b448aaf7c9d9059e" providerId="LiveId" clId="{E05A9577-3F71-4FD5-B068-0C8ED30CC2A2}" dt="2024-11-24T12:45:06.806" v="3656" actId="26606"/>
      <pc:docMkLst>
        <pc:docMk/>
      </pc:docMkLst>
      <pc:sldChg chg="addSp delSp modSp mod">
        <pc:chgData name="Jordi Sole Casaramona" userId="b448aaf7c9d9059e" providerId="LiveId" clId="{E05A9577-3F71-4FD5-B068-0C8ED30CC2A2}" dt="2024-11-24T12:26:33.951" v="3440" actId="20577"/>
        <pc:sldMkLst>
          <pc:docMk/>
          <pc:sldMk cId="1039759085" sldId="256"/>
        </pc:sldMkLst>
        <pc:spChg chg="mod">
          <ac:chgData name="Jordi Sole Casaramona" userId="b448aaf7c9d9059e" providerId="LiveId" clId="{E05A9577-3F71-4FD5-B068-0C8ED30CC2A2}" dt="2024-11-24T12:26:33.951" v="3440" actId="20577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Jordi Sole Casaramona" userId="b448aaf7c9d9059e" providerId="LiveId" clId="{E05A9577-3F71-4FD5-B068-0C8ED30CC2A2}" dt="2024-11-24T09:38:54.160" v="269" actId="27636"/>
          <ac:spMkLst>
            <pc:docMk/>
            <pc:sldMk cId="1039759085" sldId="256"/>
            <ac:spMk id="5" creationId="{639AF166-E191-409C-98AE-C2A47C576895}"/>
          </ac:spMkLst>
        </pc:spChg>
        <pc:picChg chg="mod">
          <ac:chgData name="Jordi Sole Casaramona" userId="b448aaf7c9d9059e" providerId="LiveId" clId="{E05A9577-3F71-4FD5-B068-0C8ED30CC2A2}" dt="2024-11-24T09:29:28.354" v="243" actId="14861"/>
          <ac:picMkLst>
            <pc:docMk/>
            <pc:sldMk cId="1039759085" sldId="256"/>
            <ac:picMk id="2" creationId="{E064CF42-0A12-C47B-826F-25F92C8FDB3B}"/>
          </ac:picMkLst>
        </pc:picChg>
        <pc:picChg chg="del mod">
          <ac:chgData name="Jordi Sole Casaramona" userId="b448aaf7c9d9059e" providerId="LiveId" clId="{E05A9577-3F71-4FD5-B068-0C8ED30CC2A2}" dt="2024-11-24T09:41:24.268" v="293" actId="478"/>
          <ac:picMkLst>
            <pc:docMk/>
            <pc:sldMk cId="1039759085" sldId="256"/>
            <ac:picMk id="3" creationId="{01DCF543-F990-A37A-127A-BC5DDFD6D61A}"/>
          </ac:picMkLst>
        </pc:picChg>
        <pc:picChg chg="add del">
          <ac:chgData name="Jordi Sole Casaramona" userId="b448aaf7c9d9059e" providerId="LiveId" clId="{E05A9577-3F71-4FD5-B068-0C8ED30CC2A2}" dt="2024-11-24T09:30:14.275" v="246" actId="478"/>
          <ac:picMkLst>
            <pc:docMk/>
            <pc:sldMk cId="1039759085" sldId="256"/>
            <ac:picMk id="6" creationId="{C89277A1-C53F-0C34-ED7D-85CED39FDB2D}"/>
          </ac:picMkLst>
        </pc:picChg>
        <pc:picChg chg="del mod">
          <ac:chgData name="Jordi Sole Casaramona" userId="b448aaf7c9d9059e" providerId="LiveId" clId="{E05A9577-3F71-4FD5-B068-0C8ED30CC2A2}" dt="2024-11-24T09:41:25.550" v="294" actId="478"/>
          <ac:picMkLst>
            <pc:docMk/>
            <pc:sldMk cId="1039759085" sldId="256"/>
            <ac:picMk id="6" creationId="{DDFEBAFC-4991-5803-6651-FBC6B5EBEB0D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1039759085" sldId="256"/>
            <ac:picMk id="8" creationId="{D9011B7D-CD6B-49C3-8163-9672E7B5EB9C}"/>
          </ac:picMkLst>
        </pc:picChg>
      </pc:sldChg>
      <pc:sldChg chg="delSp modSp mod">
        <pc:chgData name="Jordi Sole Casaramona" userId="b448aaf7c9d9059e" providerId="LiveId" clId="{E05A9577-3F71-4FD5-B068-0C8ED30CC2A2}" dt="2024-11-24T11:41:03.472" v="2730" actId="478"/>
        <pc:sldMkLst>
          <pc:docMk/>
          <pc:sldMk cId="3805164132" sldId="257"/>
        </pc:sldMkLst>
        <pc:spChg chg="mod">
          <ac:chgData name="Jordi Sole Casaramona" userId="b448aaf7c9d9059e" providerId="LiveId" clId="{E05A9577-3F71-4FD5-B068-0C8ED30CC2A2}" dt="2024-11-24T11:14:58.473" v="2100" actId="108"/>
          <ac:spMkLst>
            <pc:docMk/>
            <pc:sldMk cId="3805164132" sldId="257"/>
            <ac:spMk id="2" creationId="{582BCEE0-AF33-4B8B-9622-2A50B4FD62C5}"/>
          </ac:spMkLst>
        </pc:spChg>
        <pc:spChg chg="mod">
          <ac:chgData name="Jordi Sole Casaramona" userId="b448aaf7c9d9059e" providerId="LiveId" clId="{E05A9577-3F71-4FD5-B068-0C8ED30CC2A2}" dt="2024-11-24T09:41:36.025" v="298" actId="115"/>
          <ac:spMkLst>
            <pc:docMk/>
            <pc:sldMk cId="3805164132" sldId="257"/>
            <ac:spMk id="3" creationId="{F0495D9B-1C30-46A7-AC78-0AD00F70BCA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05164132" sldId="257"/>
            <ac:spMk id="10" creationId="{0DFAC773-B88D-4D58-9F49-43222F2F2EE7}"/>
          </ac:spMkLst>
        </pc:spChg>
        <pc:spChg chg="del mod">
          <ac:chgData name="Jordi Sole Casaramona" userId="b448aaf7c9d9059e" providerId="LiveId" clId="{E05A9577-3F71-4FD5-B068-0C8ED30CC2A2}" dt="2024-11-24T11:41:03.472" v="2730" actId="478"/>
          <ac:spMkLst>
            <pc:docMk/>
            <pc:sldMk cId="3805164132" sldId="257"/>
            <ac:spMk id="11" creationId="{6AA17CD5-6A6E-4EE4-BD68-9B358654D56D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05164132" sldId="257"/>
            <ac:spMk id="12" creationId="{9A0B9DDD-5A75-438F-8748-02EC3B861C4F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805164132" sldId="257"/>
            <ac:picMk id="7" creationId="{7F61309D-C856-4938-ADC7-424523E494CD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805164132" sldId="257"/>
            <ac:picMk id="9" creationId="{945B1BB8-49E7-4A38-B10A-734F467CE26E}"/>
          </ac:picMkLst>
        </pc:picChg>
      </pc:sldChg>
      <pc:sldChg chg="addSp delSp modSp mod modNotesTx">
        <pc:chgData name="Jordi Sole Casaramona" userId="b448aaf7c9d9059e" providerId="LiveId" clId="{E05A9577-3F71-4FD5-B068-0C8ED30CC2A2}" dt="2024-11-24T12:29:21.265" v="3444" actId="790"/>
        <pc:sldMkLst>
          <pc:docMk/>
          <pc:sldMk cId="3980136776" sldId="259"/>
        </pc:sldMkLst>
        <pc:spChg chg="del mod">
          <ac:chgData name="Jordi Sole Casaramona" userId="b448aaf7c9d9059e" providerId="LiveId" clId="{E05A9577-3F71-4FD5-B068-0C8ED30CC2A2}" dt="2024-11-24T11:25:18.552" v="2328" actId="478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Jordi Sole Casaramona" userId="b448aaf7c9d9059e" providerId="LiveId" clId="{E05A9577-3F71-4FD5-B068-0C8ED30CC2A2}" dt="2024-11-24T12:12:46.861" v="3246" actId="790"/>
          <ac:spMkLst>
            <pc:docMk/>
            <pc:sldMk cId="3980136776" sldId="259"/>
            <ac:spMk id="3" creationId="{F210F1C6-68F4-48F7-97E9-343EE7513674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4" creationId="{3B1B86B9-4362-DF37-A358-C33193270591}"/>
          </ac:spMkLst>
        </pc:spChg>
        <pc:spChg chg="add del">
          <ac:chgData name="Jordi Sole Casaramona" userId="b448aaf7c9d9059e" providerId="LiveId" clId="{E05A9577-3F71-4FD5-B068-0C8ED30CC2A2}" dt="2024-11-24T11:17:52.393" v="2133" actId="22"/>
          <ac:spMkLst>
            <pc:docMk/>
            <pc:sldMk cId="3980136776" sldId="259"/>
            <ac:spMk id="6" creationId="{B88B2DFB-AFCC-1FF7-EB57-03B1DB2BC55F}"/>
          </ac:spMkLst>
        </pc:spChg>
        <pc:spChg chg="mod">
          <ac:chgData name="Jordi Sole Casaramona" userId="b448aaf7c9d9059e" providerId="LiveId" clId="{E05A9577-3F71-4FD5-B068-0C8ED30CC2A2}" dt="2024-11-24T09:40:59.920" v="280" actId="20577"/>
          <ac:spMkLst>
            <pc:docMk/>
            <pc:sldMk cId="3980136776" sldId="259"/>
            <ac:spMk id="13" creationId="{0C174766-9DFA-4FE2-802E-A1E979457119}"/>
          </ac:spMkLst>
        </pc:spChg>
        <pc:spChg chg="del mod">
          <ac:chgData name="Jordi Sole Casaramona" userId="b448aaf7c9d9059e" providerId="LiveId" clId="{E05A9577-3F71-4FD5-B068-0C8ED30CC2A2}" dt="2024-11-24T11:40:50.940" v="2727" actId="478"/>
          <ac:spMkLst>
            <pc:docMk/>
            <pc:sldMk cId="3980136776" sldId="259"/>
            <ac:spMk id="14" creationId="{9C838D91-2BF9-4595-90F6-6E2D751F6F1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980136776" sldId="259"/>
            <ac:spMk id="15" creationId="{7E05EE0A-8EAF-4145-9C58-570DD87753E3}"/>
          </ac:spMkLst>
        </pc:spChg>
        <pc:spChg chg="mod">
          <ac:chgData name="Jordi Sole Casaramona" userId="b448aaf7c9d9059e" providerId="LiveId" clId="{E05A9577-3F71-4FD5-B068-0C8ED30CC2A2}" dt="2024-11-24T11:22:13.417" v="2228" actId="1076"/>
          <ac:spMkLst>
            <pc:docMk/>
            <pc:sldMk cId="3980136776" sldId="259"/>
            <ac:spMk id="17" creationId="{8B6CCE1A-9100-47B8-9367-7C614E033E66}"/>
          </ac:spMkLst>
        </pc:spChg>
        <pc:spChg chg="del">
          <ac:chgData name="Jordi Sole Casaramona" userId="b448aaf7c9d9059e" providerId="LiveId" clId="{E05A9577-3F71-4FD5-B068-0C8ED30CC2A2}" dt="2024-11-24T11:19:36.676" v="2166" actId="478"/>
          <ac:spMkLst>
            <pc:docMk/>
            <pc:sldMk cId="3980136776" sldId="259"/>
            <ac:spMk id="18" creationId="{F65027E2-6D70-4010-B4C8-3BA72BB79D6C}"/>
          </ac:spMkLst>
        </pc:spChg>
        <pc:spChg chg="del">
          <ac:chgData name="Jordi Sole Casaramona" userId="b448aaf7c9d9059e" providerId="LiveId" clId="{E05A9577-3F71-4FD5-B068-0C8ED30CC2A2}" dt="2024-11-24T11:19:36.676" v="2166" actId="478"/>
          <ac:spMkLst>
            <pc:docMk/>
            <pc:sldMk cId="3980136776" sldId="259"/>
            <ac:spMk id="19" creationId="{EE8D7AEE-B437-44E1-AE4D-8457D9DACF61}"/>
          </ac:spMkLst>
        </pc:spChg>
        <pc:spChg chg="del mod">
          <ac:chgData name="Jordi Sole Casaramona" userId="b448aaf7c9d9059e" providerId="LiveId" clId="{E05A9577-3F71-4FD5-B068-0C8ED30CC2A2}" dt="2024-11-24T11:20:28.870" v="2179" actId="478"/>
          <ac:spMkLst>
            <pc:docMk/>
            <pc:sldMk cId="3980136776" sldId="259"/>
            <ac:spMk id="20" creationId="{0F9A2457-F7B1-4C0C-9683-6D6B49B0D4C9}"/>
          </ac:spMkLst>
        </pc:spChg>
        <pc:spChg chg="add del">
          <ac:chgData name="Jordi Sole Casaramona" userId="b448aaf7c9d9059e" providerId="LiveId" clId="{E05A9577-3F71-4FD5-B068-0C8ED30CC2A2}" dt="2024-11-24T11:17:54.223" v="2135" actId="22"/>
          <ac:spMkLst>
            <pc:docMk/>
            <pc:sldMk cId="3980136776" sldId="259"/>
            <ac:spMk id="21" creationId="{1A1EF648-37DE-4046-9B3A-CDF0EA40A9DD}"/>
          </ac:spMkLst>
        </pc:spChg>
        <pc:spChg chg="add mod">
          <ac:chgData name="Jordi Sole Casaramona" userId="b448aaf7c9d9059e" providerId="LiveId" clId="{E05A9577-3F71-4FD5-B068-0C8ED30CC2A2}" dt="2024-11-24T12:11:23.217" v="3236" actId="790"/>
          <ac:spMkLst>
            <pc:docMk/>
            <pc:sldMk cId="3980136776" sldId="259"/>
            <ac:spMk id="23" creationId="{DD566445-D411-48A2-5C0D-C5A6A37D264D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24" creationId="{7AA5DB3A-7AAD-08FA-D1EC-45D327AF7F09}"/>
          </ac:spMkLst>
        </pc:spChg>
        <pc:spChg chg="add mod">
          <ac:chgData name="Jordi Sole Casaramona" userId="b448aaf7c9d9059e" providerId="LiveId" clId="{E05A9577-3F71-4FD5-B068-0C8ED30CC2A2}" dt="2024-11-24T12:26:45.130" v="3442" actId="1076"/>
          <ac:spMkLst>
            <pc:docMk/>
            <pc:sldMk cId="3980136776" sldId="259"/>
            <ac:spMk id="25" creationId="{C85E6431-5FE8-367E-5509-04D5DA47A282}"/>
          </ac:spMkLst>
        </pc:spChg>
        <pc:spChg chg="add mod">
          <ac:chgData name="Jordi Sole Casaramona" userId="b448aaf7c9d9059e" providerId="LiveId" clId="{E05A9577-3F71-4FD5-B068-0C8ED30CC2A2}" dt="2024-11-24T11:25:28.739" v="2343" actId="1036"/>
          <ac:spMkLst>
            <pc:docMk/>
            <pc:sldMk cId="3980136776" sldId="259"/>
            <ac:spMk id="26" creationId="{41AB0EAC-F8BD-6F8E-7552-6C639C9D2214}"/>
          </ac:spMkLst>
        </pc:spChg>
        <pc:spChg chg="add mod">
          <ac:chgData name="Jordi Sole Casaramona" userId="b448aaf7c9d9059e" providerId="LiveId" clId="{E05A9577-3F71-4FD5-B068-0C8ED30CC2A2}" dt="2024-11-24T12:26:49.183" v="3443" actId="122"/>
          <ac:spMkLst>
            <pc:docMk/>
            <pc:sldMk cId="3980136776" sldId="259"/>
            <ac:spMk id="27" creationId="{BDC39E29-6A9F-1DF0-7425-D8FAA1DCB03D}"/>
          </ac:spMkLst>
        </pc:spChg>
        <pc:spChg chg="add mod ord">
          <ac:chgData name="Jordi Sole Casaramona" userId="b448aaf7c9d9059e" providerId="LiveId" clId="{E05A9577-3F71-4FD5-B068-0C8ED30CC2A2}" dt="2024-11-24T11:22:06.428" v="2227" actId="167"/>
          <ac:spMkLst>
            <pc:docMk/>
            <pc:sldMk cId="3980136776" sldId="259"/>
            <ac:spMk id="28" creationId="{CA9509AF-DD8A-8558-D6C9-58D42C85911F}"/>
          </ac:spMkLst>
        </pc:spChg>
        <pc:spChg chg="add del mod">
          <ac:chgData name="Jordi Sole Casaramona" userId="b448aaf7c9d9059e" providerId="LiveId" clId="{E05A9577-3F71-4FD5-B068-0C8ED30CC2A2}" dt="2024-11-24T11:41:32.124" v="2735" actId="478"/>
          <ac:spMkLst>
            <pc:docMk/>
            <pc:sldMk cId="3980136776" sldId="259"/>
            <ac:spMk id="29" creationId="{72D2A75D-5393-1EC5-3B66-08F95577E3A1}"/>
          </ac:spMkLst>
        </pc:spChg>
        <pc:spChg chg="add del mod">
          <ac:chgData name="Jordi Sole Casaramona" userId="b448aaf7c9d9059e" providerId="LiveId" clId="{E05A9577-3F71-4FD5-B068-0C8ED30CC2A2}" dt="2024-11-24T11:25:20.813" v="2329" actId="478"/>
          <ac:spMkLst>
            <pc:docMk/>
            <pc:sldMk cId="3980136776" sldId="259"/>
            <ac:spMk id="31" creationId="{A05D39D4-DECD-155E-B474-B2B93DDB6CF3}"/>
          </ac:spMkLst>
        </pc:spChg>
        <pc:spChg chg="add mod">
          <ac:chgData name="Jordi Sole Casaramona" userId="b448aaf7c9d9059e" providerId="LiveId" clId="{E05A9577-3F71-4FD5-B068-0C8ED30CC2A2}" dt="2024-11-24T12:29:21.265" v="3444" actId="790"/>
          <ac:spMkLst>
            <pc:docMk/>
            <pc:sldMk cId="3980136776" sldId="259"/>
            <ac:spMk id="32" creationId="{AD3C729A-6F24-6E73-C143-B1ABE9AED507}"/>
          </ac:spMkLst>
        </pc:spChg>
        <pc:picChg chg="mod">
          <ac:chgData name="Jordi Sole Casaramona" userId="b448aaf7c9d9059e" providerId="LiveId" clId="{E05A9577-3F71-4FD5-B068-0C8ED30CC2A2}" dt="2024-11-24T11:21:38.034" v="2208" actId="1076"/>
          <ac:picMkLst>
            <pc:docMk/>
            <pc:sldMk cId="3980136776" sldId="259"/>
            <ac:picMk id="7" creationId="{DAFF67AC-F5A8-21A9-C95C-10A118A1B9A3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275256533" sldId="260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Jordi Sole Casaramona" userId="b448aaf7c9d9059e" providerId="LiveId" clId="{E05A9577-3F71-4FD5-B068-0C8ED30CC2A2}" dt="2024-11-24T09:38:54.154" v="267" actId="27636"/>
          <ac:spMkLst>
            <pc:docMk/>
            <pc:sldMk cId="275256533" sldId="260"/>
            <ac:spMk id="3" creationId="{5DB065D3-BB45-4A0E-A1BC-1FAA24968BA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6" creationId="{4F5324B1-1FAF-47A8-BB9C-C1DC70D7A18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7" creationId="{97130022-5FA2-42CA-9F45-CF03F137580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75256533" sldId="260"/>
            <ac:spMk id="18" creationId="{F063B0D3-5484-4E9A-B4AE-2957B71E5027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9" creationId="{0C4F09C2-CDF0-42F2-ACBE-48A7C5A30183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1" creationId="{CCB647CF-2AAB-45DF-86A9-63D8063F12EC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3" creationId="{FEE47F26-5CCA-4F67-A13A-A48D1F2E9CA5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3551256399" sldId="261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2" creationId="{6C44E4ED-A01E-4EEE-BAB3-F66C86F21672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7" creationId="{11EA4786-0B7C-4A96-8541-BEB665948AE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8" creationId="{1B7645B3-B75C-434F-AB33-1C3335F08CCB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256399" sldId="261"/>
            <ac:spMk id="9" creationId="{E23FACE5-0C67-483B-8BC7-0D4E6D6230E6}"/>
          </ac:spMkLst>
        </pc:spChg>
        <pc:graphicFrameChg chg="mod">
          <ac:chgData name="Jordi Sole Casaramona" userId="b448aaf7c9d9059e" providerId="LiveId" clId="{E05A9577-3F71-4FD5-B068-0C8ED30CC2A2}" dt="2024-11-24T09:38:54.054" v="261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3848018777" sldId="262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2" creationId="{6D48DE4E-F7AF-4563-B6F4-DD8C689868B2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5" creationId="{7DEDE294-B0CC-4B2B-B4EB-CDB318F2883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6" creationId="{3E40BA46-6753-46D4-94DA-26C1DCABC98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848018777" sldId="262"/>
            <ac:spMk id="7" creationId="{DAFD9EFA-1B10-4B11-9CB4-DF21A3A8557B}"/>
          </ac:spMkLst>
        </pc:spChg>
        <pc:graphicFrameChg chg="mod">
          <ac:chgData name="Jordi Sole Casaramona" userId="b448aaf7c9d9059e" providerId="LiveId" clId="{E05A9577-3F71-4FD5-B068-0C8ED30CC2A2}" dt="2024-11-24T09:38:54.054" v="261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delSp modSp mod ord">
        <pc:chgData name="Jordi Sole Casaramona" userId="b448aaf7c9d9059e" providerId="LiveId" clId="{E05A9577-3F71-4FD5-B068-0C8ED30CC2A2}" dt="2024-11-24T11:40:36.236" v="2725" actId="478"/>
        <pc:sldMkLst>
          <pc:docMk/>
          <pc:sldMk cId="2261619712" sldId="263"/>
        </pc:sldMkLst>
        <pc:spChg chg="mod">
          <ac:chgData name="Jordi Sole Casaramona" userId="b448aaf7c9d9059e" providerId="LiveId" clId="{E05A9577-3F71-4FD5-B068-0C8ED30CC2A2}" dt="2024-11-24T10:56:36.993" v="1586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Jordi Sole Casaramona" userId="b448aaf7c9d9059e" providerId="LiveId" clId="{E05A9577-3F71-4FD5-B068-0C8ED30CC2A2}" dt="2024-11-24T11:40:31.503" v="2724" actId="6549"/>
          <ac:spMkLst>
            <pc:docMk/>
            <pc:sldMk cId="2261619712" sldId="263"/>
            <ac:spMk id="3" creationId="{75982AA6-9E74-43FC-B452-142C7571DCCC}"/>
          </ac:spMkLst>
        </pc:spChg>
        <pc:spChg chg="del mod">
          <ac:chgData name="Jordi Sole Casaramona" userId="b448aaf7c9d9059e" providerId="LiveId" clId="{E05A9577-3F71-4FD5-B068-0C8ED30CC2A2}" dt="2024-11-24T11:40:36.236" v="2725" actId="478"/>
          <ac:spMkLst>
            <pc:docMk/>
            <pc:sldMk cId="2261619712" sldId="263"/>
            <ac:spMk id="8" creationId="{D3E3ABAA-EBF5-4FC5-BEEE-FBA5A228E046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1715400757" sldId="264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2" creationId="{619F56A6-A0B7-4AD3-A4A4-9522F249B031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3" creationId="{F4E09964-5C29-4FD6-AB66-FC11856B4AF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4" creationId="{DFFA8F6C-85B2-40F8-9392-16F12DC2D8CA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5" creationId="{86D629C6-DFC2-4FE6-9BC6-9CC5FAA30175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6" creationId="{9CD48624-92E5-4A01-823A-A340A719ADB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7" creationId="{23FC7AC8-C1FF-4125-99AB-29C9CC00146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8" creationId="{CCF3BEB4-74AE-46AA-B4D6-F74D0D1815C9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15400757" sldId="264"/>
            <ac:spMk id="9" creationId="{534A0150-AECF-4D8C-A650-1671E51D36E8}"/>
          </ac:spMkLst>
        </pc:sp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3305518317" sldId="265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2" creationId="{F54B1C6D-2105-499D-AAC9-8AA51C7BCD1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3" creationId="{A66E3F61-BE12-4984-92C8-2D390FC81C5A}"/>
          </ac:spMkLst>
        </pc:spChg>
        <pc:spChg chg="mod">
          <ac:chgData name="Jordi Sole Casaramona" userId="b448aaf7c9d9059e" providerId="LiveId" clId="{E05A9577-3F71-4FD5-B068-0C8ED30CC2A2}" dt="2024-11-24T09:38:54.144" v="265" actId="27636"/>
          <ac:spMkLst>
            <pc:docMk/>
            <pc:sldMk cId="3305518317" sldId="265"/>
            <ac:spMk id="4" creationId="{B74F0951-7481-4639-9C9D-3D4F73328068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5" creationId="{7C46BAE5-62C6-45E6-AE3B-F2C878DE791C}"/>
          </ac:spMkLst>
        </pc:spChg>
        <pc:spChg chg="mod">
          <ac:chgData name="Jordi Sole Casaramona" userId="b448aaf7c9d9059e" providerId="LiveId" clId="{E05A9577-3F71-4FD5-B068-0C8ED30CC2A2}" dt="2024-11-24T09:38:54.139" v="264" actId="27636"/>
          <ac:spMkLst>
            <pc:docMk/>
            <pc:sldMk cId="3305518317" sldId="265"/>
            <ac:spMk id="6" creationId="{DFC1B606-1E53-4BEB-BB22-45DEDA24E343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7" creationId="{076A29D4-190B-46E6-ADC4-18C7FEA91AF4}"/>
          </ac:spMkLst>
        </pc:spChg>
        <pc:spChg chg="mod">
          <ac:chgData name="Jordi Sole Casaramona" userId="b448aaf7c9d9059e" providerId="LiveId" clId="{E05A9577-3F71-4FD5-B068-0C8ED30CC2A2}" dt="2024-11-24T09:38:54.151" v="266" actId="27636"/>
          <ac:spMkLst>
            <pc:docMk/>
            <pc:sldMk cId="3305518317" sldId="265"/>
            <ac:spMk id="8" creationId="{4FC948D5-69A8-4B5A-9607-64D0F8DA7F5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9" creationId="{E534A656-239F-4529-8A02-E360B5AC0270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10" creationId="{DB3A5D52-6C62-483D-B596-AA67C9226361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305518317" sldId="265"/>
            <ac:spMk id="11" creationId="{02C172DF-96EA-4F88-908B-161810E45408}"/>
          </ac:spMkLst>
        </pc:spChg>
      </pc:sldChg>
      <pc:sldChg chg="addSp delSp modSp mod ord">
        <pc:chgData name="Jordi Sole Casaramona" userId="b448aaf7c9d9059e" providerId="LiveId" clId="{E05A9577-3F71-4FD5-B068-0C8ED30CC2A2}" dt="2024-11-24T12:43:02.163" v="3648" actId="14100"/>
        <pc:sldMkLst>
          <pc:docMk/>
          <pc:sldMk cId="1721841647" sldId="266"/>
        </pc:sldMkLst>
        <pc:spChg chg="mod">
          <ac:chgData name="Jordi Sole Casaramona" userId="b448aaf7c9d9059e" providerId="LiveId" clId="{E05A9577-3F71-4FD5-B068-0C8ED30CC2A2}" dt="2024-11-24T11:17:24.482" v="2126" actId="14100"/>
          <ac:spMkLst>
            <pc:docMk/>
            <pc:sldMk cId="1721841647" sldId="266"/>
            <ac:spMk id="2" creationId="{D4CB4489-FC73-422D-B916-0D61046F5294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21841647" sldId="266"/>
            <ac:spMk id="3" creationId="{0957B5A0-5976-4FBC-9F15-908902EAE359}"/>
          </ac:spMkLst>
        </pc:spChg>
        <pc:spChg chg="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3" creationId="{855BEF96-E129-D459-3DCA-D45FA9C99AD6}"/>
          </ac:spMkLst>
        </pc:spChg>
        <pc:spChg chg="mod">
          <ac:chgData name="Jordi Sole Casaramona" userId="b448aaf7c9d9059e" providerId="LiveId" clId="{E05A9577-3F71-4FD5-B068-0C8ED30CC2A2}" dt="2024-11-24T12:17:59.522" v="3339" actId="1076"/>
          <ac:spMkLst>
            <pc:docMk/>
            <pc:sldMk cId="1721841647" sldId="266"/>
            <ac:spMk id="5" creationId="{01FEAD62-7BDF-1E86-A061-4DE5AB58A2A4}"/>
          </ac:spMkLst>
        </pc:spChg>
        <pc:spChg chg="add del mod">
          <ac:chgData name="Jordi Sole Casaramona" userId="b448aaf7c9d9059e" providerId="LiveId" clId="{E05A9577-3F71-4FD5-B068-0C8ED30CC2A2}" dt="2024-11-24T11:17:28.524" v="2128" actId="478"/>
          <ac:spMkLst>
            <pc:docMk/>
            <pc:sldMk cId="1721841647" sldId="266"/>
            <ac:spMk id="10" creationId="{9731E2DB-FEB8-9F88-3653-C19C0EA754E0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1" creationId="{E7559A42-72B2-65B2-76E9-E45AC64C53A4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2" creationId="{F36968FC-0D95-4A99-500F-CEC93F8ADBAF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3" creationId="{A043D690-B64F-52AC-99D7-CB535CE1E128}"/>
          </ac:spMkLst>
        </pc:spChg>
        <pc:spChg chg="add mod">
          <ac:chgData name="Jordi Sole Casaramona" userId="b448aaf7c9d9059e" providerId="LiveId" clId="{E05A9577-3F71-4FD5-B068-0C8ED30CC2A2}" dt="2024-11-24T12:30:22.498" v="3489" actId="113"/>
          <ac:spMkLst>
            <pc:docMk/>
            <pc:sldMk cId="1721841647" sldId="266"/>
            <ac:spMk id="14" creationId="{EF72FE4F-4908-CAE3-009B-F576CBB6B6B5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6" creationId="{D3294CD5-5878-92C8-5910-167D0EED7F2A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7" creationId="{ABC2976C-04B2-6AFC-DA8A-62990EC263FA}"/>
          </ac:spMkLst>
        </pc:spChg>
        <pc:spChg chg="add mod">
          <ac:chgData name="Jordi Sole Casaramona" userId="b448aaf7c9d9059e" providerId="LiveId" clId="{E05A9577-3F71-4FD5-B068-0C8ED30CC2A2}" dt="2024-11-24T12:18:04.095" v="3354" actId="1035"/>
          <ac:spMkLst>
            <pc:docMk/>
            <pc:sldMk cId="1721841647" sldId="266"/>
            <ac:spMk id="18" creationId="{0E9C6AB7-348B-E85B-193A-4AFCF0BDE1CA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19" creationId="{31E1BB1E-CF5C-F948-43EC-4CE626BBD169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20" creationId="{9ADEAFAE-67C7-3411-DC83-2FEE4F98A473}"/>
          </ac:spMkLst>
        </pc:spChg>
        <pc:spChg chg="add mod">
          <ac:chgData name="Jordi Sole Casaramona" userId="b448aaf7c9d9059e" providerId="LiveId" clId="{E05A9577-3F71-4FD5-B068-0C8ED30CC2A2}" dt="2024-11-24T12:17:56.416" v="3337" actId="207"/>
          <ac:spMkLst>
            <pc:docMk/>
            <pc:sldMk cId="1721841647" sldId="266"/>
            <ac:spMk id="21" creationId="{6E196F36-9CE6-EF7E-0998-9625D9D01830}"/>
          </ac:spMkLst>
        </pc:spChg>
        <pc:spChg chg="add mod">
          <ac:chgData name="Jordi Sole Casaramona" userId="b448aaf7c9d9059e" providerId="LiveId" clId="{E05A9577-3F71-4FD5-B068-0C8ED30CC2A2}" dt="2024-11-24T12:18:09.484" v="3356" actId="1076"/>
          <ac:spMkLst>
            <pc:docMk/>
            <pc:sldMk cId="1721841647" sldId="266"/>
            <ac:spMk id="22" creationId="{DF79546A-C9C9-61CB-0AD3-99CBBCA4F6C3}"/>
          </ac:spMkLst>
        </pc:spChg>
        <pc:spChg chg="add mod">
          <ac:chgData name="Jordi Sole Casaramona" userId="b448aaf7c9d9059e" providerId="LiveId" clId="{E05A9577-3F71-4FD5-B068-0C8ED30CC2A2}" dt="2024-11-24T12:18:12.546" v="3358" actId="1076"/>
          <ac:spMkLst>
            <pc:docMk/>
            <pc:sldMk cId="1721841647" sldId="266"/>
            <ac:spMk id="23" creationId="{B8528FBE-41BA-64FA-406A-7960747CD23F}"/>
          </ac:spMkLst>
        </pc:spChg>
        <pc:picChg chg="del">
          <ac:chgData name="Jordi Sole Casaramona" userId="b448aaf7c9d9059e" providerId="LiveId" clId="{E05A9577-3F71-4FD5-B068-0C8ED30CC2A2}" dt="2024-11-24T11:17:26.818" v="2127" actId="478"/>
          <ac:picMkLst>
            <pc:docMk/>
            <pc:sldMk cId="1721841647" sldId="266"/>
            <ac:picMk id="6" creationId="{2E4C2C15-C217-4490-A3A7-E98F49FDF079}"/>
          </ac:picMkLst>
        </pc:picChg>
        <pc:picChg chg="add mod">
          <ac:chgData name="Jordi Sole Casaramona" userId="b448aaf7c9d9059e" providerId="LiveId" clId="{E05A9577-3F71-4FD5-B068-0C8ED30CC2A2}" dt="2024-11-24T12:41:54.184" v="3642" actId="1038"/>
          <ac:picMkLst>
            <pc:docMk/>
            <pc:sldMk cId="1721841647" sldId="266"/>
            <ac:picMk id="27" creationId="{B20C8474-2502-5BF3-6638-16E1ADD2DF84}"/>
          </ac:picMkLst>
        </pc:picChg>
        <pc:picChg chg="add mod">
          <ac:chgData name="Jordi Sole Casaramona" userId="b448aaf7c9d9059e" providerId="LiveId" clId="{E05A9577-3F71-4FD5-B068-0C8ED30CC2A2}" dt="2024-11-24T12:41:54.184" v="3642" actId="1038"/>
          <ac:picMkLst>
            <pc:docMk/>
            <pc:sldMk cId="1721841647" sldId="266"/>
            <ac:picMk id="29" creationId="{FE389FA3-900A-0E21-B563-743154C192BF}"/>
          </ac:picMkLst>
        </pc:picChg>
        <pc:picChg chg="add mod">
          <ac:chgData name="Jordi Sole Casaramona" userId="b448aaf7c9d9059e" providerId="LiveId" clId="{E05A9577-3F71-4FD5-B068-0C8ED30CC2A2}" dt="2024-11-24T12:43:02.163" v="3648" actId="14100"/>
          <ac:picMkLst>
            <pc:docMk/>
            <pc:sldMk cId="1721841647" sldId="266"/>
            <ac:picMk id="31" creationId="{0426D53C-529A-FF25-CC5C-2A49551E2CE1}"/>
          </ac:picMkLst>
        </pc:picChg>
        <pc:picChg chg="add mod">
          <ac:chgData name="Jordi Sole Casaramona" userId="b448aaf7c9d9059e" providerId="LiveId" clId="{E05A9577-3F71-4FD5-B068-0C8ED30CC2A2}" dt="2024-11-24T12:42:59.340" v="3647" actId="1076"/>
          <ac:picMkLst>
            <pc:docMk/>
            <pc:sldMk cId="1721841647" sldId="266"/>
            <ac:picMk id="33" creationId="{88B5D105-D482-62FD-B3E1-E73A4FF4B2C0}"/>
          </ac:picMkLst>
        </pc:picChg>
        <pc:cxnChg chg="add mod">
          <ac:chgData name="Jordi Sole Casaramona" userId="b448aaf7c9d9059e" providerId="LiveId" clId="{E05A9577-3F71-4FD5-B068-0C8ED30CC2A2}" dt="2024-11-24T12:18:34.554" v="3361" actId="13822"/>
          <ac:cxnSpMkLst>
            <pc:docMk/>
            <pc:sldMk cId="1721841647" sldId="266"/>
            <ac:cxnSpMk id="25" creationId="{5FF1AF51-FDDD-A794-1667-86A24BA6BC58}"/>
          </ac:cxnSpMkLst>
        </pc:cxnChg>
      </pc:sldChg>
      <pc:sldChg chg="modSp del">
        <pc:chgData name="Jordi Sole Casaramona" userId="b448aaf7c9d9059e" providerId="LiveId" clId="{E05A9577-3F71-4FD5-B068-0C8ED30CC2A2}" dt="2024-11-24T12:32:40.078" v="3541" actId="47"/>
        <pc:sldMkLst>
          <pc:docMk/>
          <pc:sldMk cId="1173985025" sldId="267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2" creationId="{D4A1E637-6C9C-485F-AF41-E8410EC71E3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4" creationId="{9B750561-F083-4333-8EC6-B48CC656AE8F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5" creationId="{089BEA28-F6E8-4DD1-9A64-07CA2228CCF6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173985025" sldId="267"/>
            <ac:spMk id="6" creationId="{5B2C4556-246D-4E49-AEDB-521D1C50F0D0}"/>
          </ac:spMkLst>
        </pc:spChg>
      </pc:sldChg>
      <pc:sldChg chg="modSp del mod">
        <pc:chgData name="Jordi Sole Casaramona" userId="b448aaf7c9d9059e" providerId="LiveId" clId="{E05A9577-3F71-4FD5-B068-0C8ED30CC2A2}" dt="2024-11-24T12:32:40.078" v="3541" actId="47"/>
        <pc:sldMkLst>
          <pc:docMk/>
          <pc:sldMk cId="2809739222" sldId="269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Jordi Sole Casaramona" userId="b448aaf7c9d9059e" providerId="LiveId" clId="{E05A9577-3F71-4FD5-B068-0C8ED30CC2A2}" dt="2024-11-24T09:38:54.133" v="263" actId="27636"/>
          <ac:spMkLst>
            <pc:docMk/>
            <pc:sldMk cId="2809739222" sldId="269"/>
            <ac:spMk id="3" creationId="{C86A883B-8665-48D9-9BB4-5C046036F62E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0" creationId="{01DAA9EF-B023-4C9C-9D12-52BE393017CA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1" creationId="{EEF02178-D437-443B-87D5-5E6B8F763F5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2809739222" sldId="269"/>
            <ac:spMk id="12" creationId="{4A36D853-EA47-4D86-90A0-8A1FAEE00B97}"/>
          </ac:spMkLst>
        </pc:sp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809739222" sldId="269"/>
            <ac:picMk id="7" creationId="{23EFDF58-67CE-479D-9BFD-FE6D788538CB}"/>
          </ac:picMkLst>
        </pc:picChg>
        <pc:picChg chg="mod">
          <ac:chgData name="Jordi Sole Casaramona" userId="b448aaf7c9d9059e" providerId="LiveId" clId="{E05A9577-3F71-4FD5-B068-0C8ED30CC2A2}" dt="2024-11-24T09:38:54.054" v="261"/>
          <ac:picMkLst>
            <pc:docMk/>
            <pc:sldMk cId="2809739222" sldId="269"/>
            <ac:picMk id="9" creationId="{4FD4795F-3513-4012-91EE-FA9A56FDF967}"/>
          </ac:picMkLst>
        </pc:picChg>
      </pc:sldChg>
      <pc:sldChg chg="addSp delSp modSp del mod ord">
        <pc:chgData name="Jordi Sole Casaramona" userId="b448aaf7c9d9059e" providerId="LiveId" clId="{E05A9577-3F71-4FD5-B068-0C8ED30CC2A2}" dt="2024-11-24T11:47:18.416" v="2775" actId="47"/>
        <pc:sldMkLst>
          <pc:docMk/>
          <pc:sldMk cId="1508071221" sldId="270"/>
        </pc:sldMkLst>
        <pc:spChg chg="mod">
          <ac:chgData name="Jordi Sole Casaramona" userId="b448aaf7c9d9059e" providerId="LiveId" clId="{E05A9577-3F71-4FD5-B068-0C8ED30CC2A2}" dt="2024-11-24T11:44:54.180" v="2744" actId="1076"/>
          <ac:spMkLst>
            <pc:docMk/>
            <pc:sldMk cId="1508071221" sldId="270"/>
            <ac:spMk id="2" creationId="{38017B37-3ABF-424E-9128-F20C2B7250DC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508071221" sldId="270"/>
            <ac:spMk id="4" creationId="{7F44DC3D-C5F6-4BF7-97BD-7548BB256C49}"/>
          </ac:spMkLst>
        </pc:spChg>
        <pc:spChg chg="del mod">
          <ac:chgData name="Jordi Sole Casaramona" userId="b448aaf7c9d9059e" providerId="LiveId" clId="{E05A9577-3F71-4FD5-B068-0C8ED30CC2A2}" dt="2024-11-24T11:40:59.750" v="2729" actId="478"/>
          <ac:spMkLst>
            <pc:docMk/>
            <pc:sldMk cId="1508071221" sldId="270"/>
            <ac:spMk id="5" creationId="{1911AF5F-8658-48C6-8F26-A03E38923927}"/>
          </ac:spMkLst>
        </pc:spChg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508071221" sldId="270"/>
            <ac:spMk id="6" creationId="{29851974-A699-44BC-93B3-F64FE92D3C90}"/>
          </ac:spMkLst>
        </pc:spChg>
        <pc:graphicFrameChg chg="mod modGraphic">
          <ac:chgData name="Jordi Sole Casaramona" userId="b448aaf7c9d9059e" providerId="LiveId" clId="{E05A9577-3F71-4FD5-B068-0C8ED30CC2A2}" dt="2024-11-24T10:51:19.569" v="1540" actId="113"/>
          <ac:graphicFrameMkLst>
            <pc:docMk/>
            <pc:sldMk cId="1508071221" sldId="270"/>
            <ac:graphicFrameMk id="7" creationId="{C1BEDA54-2DC6-4AC7-850A-41264E941ACD}"/>
          </ac:graphicFrameMkLst>
        </pc:graphicFrameChg>
        <pc:picChg chg="add mod">
          <ac:chgData name="Jordi Sole Casaramona" userId="b448aaf7c9d9059e" providerId="LiveId" clId="{E05A9577-3F71-4FD5-B068-0C8ED30CC2A2}" dt="2024-11-24T11:44:43.693" v="2743" actId="1076"/>
          <ac:picMkLst>
            <pc:docMk/>
            <pc:sldMk cId="1508071221" sldId="270"/>
            <ac:picMk id="8" creationId="{85C498DC-17D9-7941-A765-F4710F0B556E}"/>
          </ac:picMkLst>
        </pc:picChg>
      </pc:sldChg>
      <pc:sldChg chg="addSp delSp modSp add mod modClrScheme chgLayout">
        <pc:chgData name="Jordi Sole Casaramona" userId="b448aaf7c9d9059e" providerId="LiveId" clId="{E05A9577-3F71-4FD5-B068-0C8ED30CC2A2}" dt="2024-11-24T09:38:54.128" v="262" actId="27636"/>
        <pc:sldMkLst>
          <pc:docMk/>
          <pc:sldMk cId="175431976" sldId="271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2" creationId="{FF98EE42-E908-C1CA-F6E2-CC2DD72A2BE9}"/>
          </ac:spMkLst>
        </pc:spChg>
        <pc:spChg chg="del mod">
          <ac:chgData name="Jordi Sole Casaramona" userId="b448aaf7c9d9059e" providerId="LiveId" clId="{E05A9577-3F71-4FD5-B068-0C8ED30CC2A2}" dt="2024-11-24T09:24:27.783" v="138" actId="478"/>
          <ac:spMkLst>
            <pc:docMk/>
            <pc:sldMk cId="175431976" sldId="271"/>
            <ac:spMk id="3" creationId="{8E01CBC9-F539-6F2B-787C-72722E4B74D2}"/>
          </ac:spMkLst>
        </pc:spChg>
        <pc:spChg chg="add mod">
          <ac:chgData name="Jordi Sole Casaramona" userId="b448aaf7c9d9059e" providerId="LiveId" clId="{E05A9577-3F71-4FD5-B068-0C8ED30CC2A2}" dt="2024-11-24T09:38:54.128" v="262" actId="27636"/>
          <ac:spMkLst>
            <pc:docMk/>
            <pc:sldMk cId="175431976" sldId="271"/>
            <ac:spMk id="5" creationId="{9A51C78F-6D96-EF1F-2E9A-BC8E5BFFF8E1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9" creationId="{41051463-7E5A-54FF-FE00-233DBC592FFB}"/>
          </ac:spMkLst>
        </pc:spChg>
        <pc:spChg chg="add del mod">
          <ac:chgData name="Jordi Sole Casaramona" userId="b448aaf7c9d9059e" providerId="LiveId" clId="{E05A9577-3F71-4FD5-B068-0C8ED30CC2A2}" dt="2024-11-24T09:26:59.655" v="200" actId="478"/>
          <ac:spMkLst>
            <pc:docMk/>
            <pc:sldMk cId="175431976" sldId="271"/>
            <ac:spMk id="1031" creationId="{553C2CB6-B6BA-E5FB-5AE8-A0BEC493EF5F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1033" creationId="{A156873C-18A9-55ED-1E17-4F85E2B8F8E4}"/>
          </ac:spMkLst>
        </pc:spChg>
        <pc:spChg chg="add mod">
          <ac:chgData name="Jordi Sole Casaramona" userId="b448aaf7c9d9059e" providerId="LiveId" clId="{E05A9577-3F71-4FD5-B068-0C8ED30CC2A2}" dt="2024-11-24T09:38:54.054" v="261"/>
          <ac:spMkLst>
            <pc:docMk/>
            <pc:sldMk cId="175431976" sldId="271"/>
            <ac:spMk id="1035" creationId="{7F47CADA-8AC9-B617-9819-CD90AFC1979C}"/>
          </ac:spMkLst>
        </pc:spChg>
        <pc:picChg chg="del mod">
          <ac:chgData name="Jordi Sole Casaramona" userId="b448aaf7c9d9059e" providerId="LiveId" clId="{E05A9577-3F71-4FD5-B068-0C8ED30CC2A2}" dt="2024-11-24T09:25:44.725" v="150" actId="478"/>
          <ac:picMkLst>
            <pc:docMk/>
            <pc:sldMk cId="175431976" sldId="271"/>
            <ac:picMk id="6" creationId="{198330AA-17E6-BB7A-D385-BCA1BBDF8F94}"/>
          </ac:picMkLst>
        </pc:picChg>
        <pc:picChg chg="add mod">
          <ac:chgData name="Jordi Sole Casaramona" userId="b448aaf7c9d9059e" providerId="LiveId" clId="{E05A9577-3F71-4FD5-B068-0C8ED30CC2A2}" dt="2024-11-24T09:25:44.956" v="151"/>
          <ac:picMkLst>
            <pc:docMk/>
            <pc:sldMk cId="175431976" sldId="271"/>
            <ac:picMk id="10" creationId="{D73398DB-6D41-979E-2762-631E45879385}"/>
          </ac:picMkLst>
        </pc:picChg>
        <pc:picChg chg="add mod ord">
          <ac:chgData name="Jordi Sole Casaramona" userId="b448aaf7c9d9059e" providerId="LiveId" clId="{E05A9577-3F71-4FD5-B068-0C8ED30CC2A2}" dt="2024-11-24T09:24:23.303" v="137" actId="26606"/>
          <ac:picMkLst>
            <pc:docMk/>
            <pc:sldMk cId="175431976" sldId="271"/>
            <ac:picMk id="1026" creationId="{F23CC002-5520-E68A-59A3-8D8810B2AB30}"/>
          </ac:picMkLst>
        </pc:picChg>
        <pc:picChg chg="add del mod">
          <ac:chgData name="Jordi Sole Casaramona" userId="b448aaf7c9d9059e" providerId="LiveId" clId="{E05A9577-3F71-4FD5-B068-0C8ED30CC2A2}" dt="2024-11-24T09:25:42.623" v="149" actId="21"/>
          <ac:picMkLst>
            <pc:docMk/>
            <pc:sldMk cId="175431976" sldId="271"/>
            <ac:picMk id="1028" creationId="{D73398DB-6D41-979E-2762-631E45879385}"/>
          </ac:picMkLst>
        </pc:picChg>
      </pc:sldChg>
      <pc:sldChg chg="addSp delSp modSp add mod ord">
        <pc:chgData name="Jordi Sole Casaramona" userId="b448aaf7c9d9059e" providerId="LiveId" clId="{E05A9577-3F71-4FD5-B068-0C8ED30CC2A2}" dt="2024-11-24T11:40:55.120" v="2728" actId="478"/>
        <pc:sldMkLst>
          <pc:docMk/>
          <pc:sldMk cId="3551114596" sldId="272"/>
        </pc:sldMkLst>
        <pc:spChg chg="mo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2" creationId="{8F53F7D3-3005-B06F-38AA-D7FEF62AA20A}"/>
          </ac:spMkLst>
        </pc:spChg>
        <pc:spChg chg="mod">
          <ac:chgData name="Jordi Sole Casaramona" userId="b448aaf7c9d9059e" providerId="LiveId" clId="{E05A9577-3F71-4FD5-B068-0C8ED30CC2A2}" dt="2024-11-24T11:22:52.056" v="2292" actId="20577"/>
          <ac:spMkLst>
            <pc:docMk/>
            <pc:sldMk cId="3551114596" sldId="272"/>
            <ac:spMk id="5" creationId="{DADEBA49-825D-B9AA-A587-D156592EBF8D}"/>
          </ac:spMkLst>
        </pc:spChg>
        <pc:spChg chg="add del mod">
          <ac:chgData name="Jordi Sole Casaramona" userId="b448aaf7c9d9059e" providerId="LiveId" clId="{E05A9577-3F71-4FD5-B068-0C8ED30CC2A2}" dt="2024-11-24T09:27:51.878" v="223" actId="478"/>
          <ac:spMkLst>
            <pc:docMk/>
            <pc:sldMk cId="3551114596" sldId="272"/>
            <ac:spMk id="6" creationId="{4E1F3EE5-BEDB-608B-F788-6DB59813E517}"/>
          </ac:spMkLst>
        </pc:spChg>
        <pc:spChg chg="ord">
          <ac:chgData name="Jordi Sole Casaramona" userId="b448aaf7c9d9059e" providerId="LiveId" clId="{E05A9577-3F71-4FD5-B068-0C8ED30CC2A2}" dt="2024-11-24T09:28:48.812" v="240" actId="26606"/>
          <ac:spMkLst>
            <pc:docMk/>
            <pc:sldMk cId="3551114596" sldId="272"/>
            <ac:spMk id="7" creationId="{2E2F97AC-6560-9252-78E7-B09C7D6D0414}"/>
          </ac:spMkLst>
        </pc:spChg>
        <pc:spChg chg="del">
          <ac:chgData name="Jordi Sole Casaramona" userId="b448aaf7c9d9059e" providerId="LiveId" clId="{E05A9577-3F71-4FD5-B068-0C8ED30CC2A2}" dt="2024-11-24T09:27:53.641" v="226" actId="478"/>
          <ac:spMkLst>
            <pc:docMk/>
            <pc:sldMk cId="3551114596" sldId="272"/>
            <ac:spMk id="9" creationId="{4B440C11-9A71-2DB7-36DF-0BB1031A408C}"/>
          </ac:spMkLst>
        </pc:spChg>
        <pc:spChg chg="add del mod">
          <ac:chgData name="Jordi Sole Casaramona" userId="b448aaf7c9d9059e" providerId="LiveId" clId="{E05A9577-3F71-4FD5-B068-0C8ED30CC2A2}" dt="2024-11-24T09:28:46.054" v="239" actId="478"/>
          <ac:spMkLst>
            <pc:docMk/>
            <pc:sldMk cId="3551114596" sldId="272"/>
            <ac:spMk id="12" creationId="{3E4EFBA5-DDA6-DB95-CD7B-4B51377A8746}"/>
          </ac:spMkLst>
        </pc:spChg>
        <pc:spChg chg="mod or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1033" creationId="{91856D6A-8BFA-75CA-D677-E312E9F9C1B8}"/>
          </ac:spMkLst>
        </pc:spChg>
        <pc:spChg chg="mod ord">
          <ac:chgData name="Jordi Sole Casaramona" userId="b448aaf7c9d9059e" providerId="LiveId" clId="{E05A9577-3F71-4FD5-B068-0C8ED30CC2A2}" dt="2024-11-24T09:38:54.054" v="261"/>
          <ac:spMkLst>
            <pc:docMk/>
            <pc:sldMk cId="3551114596" sldId="272"/>
            <ac:spMk id="1035" creationId="{CEE446B0-EC75-8E08-EACD-33E80C184033}"/>
          </ac:spMkLst>
        </pc:spChg>
        <pc:spChg chg="add del mod">
          <ac:chgData name="Jordi Sole Casaramona" userId="b448aaf7c9d9059e" providerId="LiveId" clId="{E05A9577-3F71-4FD5-B068-0C8ED30CC2A2}" dt="2024-11-24T11:40:55.120" v="2728" actId="478"/>
          <ac:spMkLst>
            <pc:docMk/>
            <pc:sldMk cId="3551114596" sldId="272"/>
            <ac:spMk id="2057" creationId="{2B939689-BBA4-E7EE-AFEE-2DA0EA0B313C}"/>
          </ac:spMkLst>
        </pc:spChg>
        <pc:picChg chg="add del mod">
          <ac:chgData name="Jordi Sole Casaramona" userId="b448aaf7c9d9059e" providerId="LiveId" clId="{E05A9577-3F71-4FD5-B068-0C8ED30CC2A2}" dt="2024-11-24T09:27:50.546" v="222" actId="21"/>
          <ac:picMkLst>
            <pc:docMk/>
            <pc:sldMk cId="3551114596" sldId="272"/>
            <ac:picMk id="3" creationId="{9F769B1B-E5A9-C95A-9B83-781CE15B68E7}"/>
          </ac:picMkLst>
        </pc:picChg>
        <pc:picChg chg="add del mod">
          <ac:chgData name="Jordi Sole Casaramona" userId="b448aaf7c9d9059e" providerId="LiveId" clId="{E05A9577-3F71-4FD5-B068-0C8ED30CC2A2}" dt="2024-11-24T09:28:44.030" v="238" actId="478"/>
          <ac:picMkLst>
            <pc:docMk/>
            <pc:sldMk cId="3551114596" sldId="272"/>
            <ac:picMk id="8" creationId="{9F769B1B-E5A9-C95A-9B83-781CE15B68E7}"/>
          </ac:picMkLst>
        </pc:picChg>
        <pc:picChg chg="del">
          <ac:chgData name="Jordi Sole Casaramona" userId="b448aaf7c9d9059e" providerId="LiveId" clId="{E05A9577-3F71-4FD5-B068-0C8ED30CC2A2}" dt="2024-11-24T09:27:52.436" v="224" actId="478"/>
          <ac:picMkLst>
            <pc:docMk/>
            <pc:sldMk cId="3551114596" sldId="272"/>
            <ac:picMk id="10" creationId="{60C5D529-03A6-5A62-59B9-F48396B20AD3}"/>
          </ac:picMkLst>
        </pc:picChg>
        <pc:picChg chg="del">
          <ac:chgData name="Jordi Sole Casaramona" userId="b448aaf7c9d9059e" providerId="LiveId" clId="{E05A9577-3F71-4FD5-B068-0C8ED30CC2A2}" dt="2024-11-24T09:27:52.984" v="225" actId="478"/>
          <ac:picMkLst>
            <pc:docMk/>
            <pc:sldMk cId="3551114596" sldId="272"/>
            <ac:picMk id="1026" creationId="{3328836B-D03F-C6FD-0D31-6A760C1C0592}"/>
          </ac:picMkLst>
        </pc:picChg>
        <pc:picChg chg="add mod">
          <ac:chgData name="Jordi Sole Casaramona" userId="b448aaf7c9d9059e" providerId="LiveId" clId="{E05A9577-3F71-4FD5-B068-0C8ED30CC2A2}" dt="2024-11-24T09:29:19.355" v="242" actId="14861"/>
          <ac:picMkLst>
            <pc:docMk/>
            <pc:sldMk cId="3551114596" sldId="272"/>
            <ac:picMk id="2050" creationId="{97A12F23-6901-D031-5FED-634B2DD44850}"/>
          </ac:picMkLst>
        </pc:picChg>
        <pc:picChg chg="add mod">
          <ac:chgData name="Jordi Sole Casaramona" userId="b448aaf7c9d9059e" providerId="LiveId" clId="{E05A9577-3F71-4FD5-B068-0C8ED30CC2A2}" dt="2024-11-24T09:29:19.355" v="242" actId="14861"/>
          <ac:picMkLst>
            <pc:docMk/>
            <pc:sldMk cId="3551114596" sldId="272"/>
            <ac:picMk id="2052" creationId="{F156B9FD-0478-8CDF-D275-CF57628898FA}"/>
          </ac:picMkLst>
        </pc:picChg>
      </pc:sldChg>
      <pc:sldChg chg="addSp delSp modSp new mod modClrScheme chgLayout">
        <pc:chgData name="Jordi Sole Casaramona" userId="b448aaf7c9d9059e" providerId="LiveId" clId="{E05A9577-3F71-4FD5-B068-0C8ED30CC2A2}" dt="2024-11-24T12:38:49.822" v="3624" actId="1038"/>
        <pc:sldMkLst>
          <pc:docMk/>
          <pc:sldMk cId="2465133933" sldId="273"/>
        </pc:sldMkLst>
        <pc:spChg chg="del mod ord">
          <ac:chgData name="Jordi Sole Casaramona" userId="b448aaf7c9d9059e" providerId="LiveId" clId="{E05A9577-3F71-4FD5-B068-0C8ED30CC2A2}" dt="2024-11-24T09:42:04.684" v="300" actId="700"/>
          <ac:spMkLst>
            <pc:docMk/>
            <pc:sldMk cId="2465133933" sldId="273"/>
            <ac:spMk id="2" creationId="{F965082A-97B0-F4B6-F071-D10F1E7FEB76}"/>
          </ac:spMkLst>
        </pc:spChg>
        <pc:spChg chg="del mod ord">
          <ac:chgData name="Jordi Sole Casaramona" userId="b448aaf7c9d9059e" providerId="LiveId" clId="{E05A9577-3F71-4FD5-B068-0C8ED30CC2A2}" dt="2024-11-24T09:42:04.684" v="300" actId="700"/>
          <ac:spMkLst>
            <pc:docMk/>
            <pc:sldMk cId="2465133933" sldId="273"/>
            <ac:spMk id="3" creationId="{F9378675-B6B8-B350-38B5-977D7912B495}"/>
          </ac:spMkLst>
        </pc:spChg>
        <pc:spChg chg="add del mod ord">
          <ac:chgData name="Jordi Sole Casaramona" userId="b448aaf7c9d9059e" providerId="LiveId" clId="{E05A9577-3F71-4FD5-B068-0C8ED30CC2A2}" dt="2024-11-24T09:43:41.313" v="316" actId="478"/>
          <ac:spMkLst>
            <pc:docMk/>
            <pc:sldMk cId="2465133933" sldId="273"/>
            <ac:spMk id="4" creationId="{24172DD4-4315-B858-3146-735F3C1AFE89}"/>
          </ac:spMkLst>
        </pc:spChg>
        <pc:spChg chg="add del mod ord">
          <ac:chgData name="Jordi Sole Casaramona" userId="b448aaf7c9d9059e" providerId="LiveId" clId="{E05A9577-3F71-4FD5-B068-0C8ED30CC2A2}" dt="2024-11-24T09:56:51.438" v="348" actId="478"/>
          <ac:spMkLst>
            <pc:docMk/>
            <pc:sldMk cId="2465133933" sldId="273"/>
            <ac:spMk id="5" creationId="{A53F7C26-4A02-FC20-9BEA-CF31CB1D134A}"/>
          </ac:spMkLst>
        </pc:spChg>
        <pc:spChg chg="add mod ord">
          <ac:chgData name="Jordi Sole Casaramona" userId="b448aaf7c9d9059e" providerId="LiveId" clId="{E05A9577-3F71-4FD5-B068-0C8ED30CC2A2}" dt="2024-11-24T10:47:56.792" v="1519" actId="20577"/>
          <ac:spMkLst>
            <pc:docMk/>
            <pc:sldMk cId="2465133933" sldId="273"/>
            <ac:spMk id="6" creationId="{5967660B-655A-FADA-282D-87AFFDFB89C9}"/>
          </ac:spMkLst>
        </pc:spChg>
        <pc:spChg chg="add mod ord">
          <ac:chgData name="Jordi Sole Casaramona" userId="b448aaf7c9d9059e" providerId="LiveId" clId="{E05A9577-3F71-4FD5-B068-0C8ED30CC2A2}" dt="2024-11-24T12:09:56.798" v="3230" actId="1037"/>
          <ac:spMkLst>
            <pc:docMk/>
            <pc:sldMk cId="2465133933" sldId="273"/>
            <ac:spMk id="7" creationId="{9061E664-301A-167D-754D-2A1A246B604C}"/>
          </ac:spMkLst>
        </pc:spChg>
        <pc:spChg chg="add mod ord">
          <ac:chgData name="Jordi Sole Casaramona" userId="b448aaf7c9d9059e" providerId="LiveId" clId="{E05A9577-3F71-4FD5-B068-0C8ED30CC2A2}" dt="2024-11-24T12:09:56.798" v="3230" actId="1037"/>
          <ac:spMkLst>
            <pc:docMk/>
            <pc:sldMk cId="2465133933" sldId="273"/>
            <ac:spMk id="8" creationId="{D2420DCF-E20F-6B7B-452D-545614C1316D}"/>
          </ac:spMkLst>
        </pc:spChg>
        <pc:spChg chg="add mod ord">
          <ac:chgData name="Jordi Sole Casaramona" userId="b448aaf7c9d9059e" providerId="LiveId" clId="{E05A9577-3F71-4FD5-B068-0C8ED30CC2A2}" dt="2024-11-24T12:09:56.798" v="3230" actId="1037"/>
          <ac:spMkLst>
            <pc:docMk/>
            <pc:sldMk cId="2465133933" sldId="273"/>
            <ac:spMk id="9" creationId="{E38ECB8D-D2E7-4983-AF54-AE4E99AF4113}"/>
          </ac:spMkLst>
        </pc:spChg>
        <pc:spChg chg="add del mod ord">
          <ac:chgData name="Jordi Sole Casaramona" userId="b448aaf7c9d9059e" providerId="LiveId" clId="{E05A9577-3F71-4FD5-B068-0C8ED30CC2A2}" dt="2024-11-24T10:00:33.319" v="443" actId="478"/>
          <ac:spMkLst>
            <pc:docMk/>
            <pc:sldMk cId="2465133933" sldId="273"/>
            <ac:spMk id="10" creationId="{592EE9ED-2396-CF0A-64E2-484C7A9841B4}"/>
          </ac:spMkLst>
        </pc:spChg>
        <pc:spChg chg="add mod">
          <ac:chgData name="Jordi Sole Casaramona" userId="b448aaf7c9d9059e" providerId="LiveId" clId="{E05A9577-3F71-4FD5-B068-0C8ED30CC2A2}" dt="2024-11-24T12:37:11.720" v="3564" actId="20577"/>
          <ac:spMkLst>
            <pc:docMk/>
            <pc:sldMk cId="2465133933" sldId="273"/>
            <ac:spMk id="12" creationId="{3F144E9C-BF04-560D-31F5-EF3431ECC98F}"/>
          </ac:spMkLst>
        </pc:spChg>
        <pc:spChg chg="add mod">
          <ac:chgData name="Jordi Sole Casaramona" userId="b448aaf7c9d9059e" providerId="LiveId" clId="{E05A9577-3F71-4FD5-B068-0C8ED30CC2A2}" dt="2024-11-24T12:09:27.785" v="3213" actId="14100"/>
          <ac:spMkLst>
            <pc:docMk/>
            <pc:sldMk cId="2465133933" sldId="273"/>
            <ac:spMk id="13" creationId="{514D3221-AAC0-DF97-D940-BC8FD2196C96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4" creationId="{3F4FC9C9-28A5-FD25-E87E-D9260E3FCF5B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5" creationId="{B8869748-2A4B-225D-2B68-F0FE00BA1677}"/>
          </ac:spMkLst>
        </pc:spChg>
        <pc:spChg chg="add del mod">
          <ac:chgData name="Jordi Sole Casaramona" userId="b448aaf7c9d9059e" providerId="LiveId" clId="{E05A9577-3F71-4FD5-B068-0C8ED30CC2A2}" dt="2024-11-24T10:04:01.657" v="568" actId="478"/>
          <ac:spMkLst>
            <pc:docMk/>
            <pc:sldMk cId="2465133933" sldId="273"/>
            <ac:spMk id="16" creationId="{7D10F119-8307-1E9C-90C7-DB5ECDA4A066}"/>
          </ac:spMkLst>
        </pc:spChg>
        <pc:spChg chg="add mod">
          <ac:chgData name="Jordi Sole Casaramona" userId="b448aaf7c9d9059e" providerId="LiveId" clId="{E05A9577-3F71-4FD5-B068-0C8ED30CC2A2}" dt="2024-11-24T10:30:43.863" v="1323" actId="6549"/>
          <ac:spMkLst>
            <pc:docMk/>
            <pc:sldMk cId="2465133933" sldId="273"/>
            <ac:spMk id="17" creationId="{F451DEA4-9F7C-36F1-9770-8415E595FEBF}"/>
          </ac:spMkLst>
        </pc:spChg>
        <pc:spChg chg="add mod">
          <ac:chgData name="Jordi Sole Casaramona" userId="b448aaf7c9d9059e" providerId="LiveId" clId="{E05A9577-3F71-4FD5-B068-0C8ED30CC2A2}" dt="2024-11-24T12:09:25.341" v="3212" actId="14100"/>
          <ac:spMkLst>
            <pc:docMk/>
            <pc:sldMk cId="2465133933" sldId="273"/>
            <ac:spMk id="19" creationId="{FEEB3CB4-FFD7-9124-F799-36A8DC08B30B}"/>
          </ac:spMkLst>
        </pc:spChg>
        <pc:spChg chg="add mod">
          <ac:chgData name="Jordi Sole Casaramona" userId="b448aaf7c9d9059e" providerId="LiveId" clId="{E05A9577-3F71-4FD5-B068-0C8ED30CC2A2}" dt="2024-11-24T12:09:30.085" v="3214" actId="14100"/>
          <ac:spMkLst>
            <pc:docMk/>
            <pc:sldMk cId="2465133933" sldId="273"/>
            <ac:spMk id="20" creationId="{538CEC61-44AF-9EF2-E402-276032124561}"/>
          </ac:spMkLst>
        </pc:spChg>
        <pc:spChg chg="add del mod">
          <ac:chgData name="Jordi Sole Casaramona" userId="b448aaf7c9d9059e" providerId="LiveId" clId="{E05A9577-3F71-4FD5-B068-0C8ED30CC2A2}" dt="2024-11-24T10:06:45.150" v="635" actId="478"/>
          <ac:spMkLst>
            <pc:docMk/>
            <pc:sldMk cId="2465133933" sldId="273"/>
            <ac:spMk id="21" creationId="{6C401398-7FFA-FE50-3530-1551CE96DD32}"/>
          </ac:spMkLst>
        </pc:spChg>
        <pc:spChg chg="add del mod">
          <ac:chgData name="Jordi Sole Casaramona" userId="b448aaf7c9d9059e" providerId="LiveId" clId="{E05A9577-3F71-4FD5-B068-0C8ED30CC2A2}" dt="2024-11-24T10:12:32.148" v="700" actId="478"/>
          <ac:spMkLst>
            <pc:docMk/>
            <pc:sldMk cId="2465133933" sldId="273"/>
            <ac:spMk id="22" creationId="{5175C6B3-99DD-FC36-8812-E306BEE8BBB4}"/>
          </ac:spMkLst>
        </pc:spChg>
        <pc:spChg chg="add del mod">
          <ac:chgData name="Jordi Sole Casaramona" userId="b448aaf7c9d9059e" providerId="LiveId" clId="{E05A9577-3F71-4FD5-B068-0C8ED30CC2A2}" dt="2024-11-24T10:14:15.873" v="761" actId="478"/>
          <ac:spMkLst>
            <pc:docMk/>
            <pc:sldMk cId="2465133933" sldId="273"/>
            <ac:spMk id="23" creationId="{70862843-F48A-1BD4-8C3B-D5EDD9B0F632}"/>
          </ac:spMkLst>
        </pc:spChg>
        <pc:spChg chg="add del mod">
          <ac:chgData name="Jordi Sole Casaramona" userId="b448aaf7c9d9059e" providerId="LiveId" clId="{E05A9577-3F71-4FD5-B068-0C8ED30CC2A2}" dt="2024-11-24T10:14:46.501" v="816" actId="478"/>
          <ac:spMkLst>
            <pc:docMk/>
            <pc:sldMk cId="2465133933" sldId="273"/>
            <ac:spMk id="24" creationId="{412BEFDE-D937-910A-255B-21D5BBE61125}"/>
          </ac:spMkLst>
        </pc:spChg>
        <pc:spChg chg="add del mod">
          <ac:chgData name="Jordi Sole Casaramona" userId="b448aaf7c9d9059e" providerId="LiveId" clId="{E05A9577-3F71-4FD5-B068-0C8ED30CC2A2}" dt="2024-11-24T10:18:58.277" v="900" actId="478"/>
          <ac:spMkLst>
            <pc:docMk/>
            <pc:sldMk cId="2465133933" sldId="273"/>
            <ac:spMk id="25" creationId="{37031E1B-0B16-8053-8AC7-15BC8CB1220B}"/>
          </ac:spMkLst>
        </pc:spChg>
        <pc:spChg chg="add mod">
          <ac:chgData name="Jordi Sole Casaramona" userId="b448aaf7c9d9059e" providerId="LiveId" clId="{E05A9577-3F71-4FD5-B068-0C8ED30CC2A2}" dt="2024-11-24T12:38:49.822" v="3624" actId="1038"/>
          <ac:spMkLst>
            <pc:docMk/>
            <pc:sldMk cId="2465133933" sldId="273"/>
            <ac:spMk id="27" creationId="{8D876E08-1D04-8F0E-9483-3729A1D37257}"/>
          </ac:spMkLst>
        </pc:spChg>
        <pc:spChg chg="add del mod">
          <ac:chgData name="Jordi Sole Casaramona" userId="b448aaf7c9d9059e" providerId="LiveId" clId="{E05A9577-3F71-4FD5-B068-0C8ED30CC2A2}" dt="2024-11-24T10:13:34.175" v="737" actId="478"/>
          <ac:spMkLst>
            <pc:docMk/>
            <pc:sldMk cId="2465133933" sldId="273"/>
            <ac:spMk id="28" creationId="{ABC7F73E-AD12-08FE-E9E2-2068F899E12E}"/>
          </ac:spMkLst>
        </pc:spChg>
        <pc:spChg chg="add del mod">
          <ac:chgData name="Jordi Sole Casaramona" userId="b448aaf7c9d9059e" providerId="LiveId" clId="{E05A9577-3F71-4FD5-B068-0C8ED30CC2A2}" dt="2024-11-24T10:18:59.060" v="901" actId="478"/>
          <ac:spMkLst>
            <pc:docMk/>
            <pc:sldMk cId="2465133933" sldId="273"/>
            <ac:spMk id="29" creationId="{035164B2-A832-C88C-0859-438AFEB2FC18}"/>
          </ac:spMkLst>
        </pc:spChg>
        <pc:spChg chg="add del mod">
          <ac:chgData name="Jordi Sole Casaramona" userId="b448aaf7c9d9059e" providerId="LiveId" clId="{E05A9577-3F71-4FD5-B068-0C8ED30CC2A2}" dt="2024-11-24T10:19:23.067" v="921" actId="478"/>
          <ac:spMkLst>
            <pc:docMk/>
            <pc:sldMk cId="2465133933" sldId="273"/>
            <ac:spMk id="30" creationId="{6528CD1F-EE1E-0689-3124-A96BB22D09F7}"/>
          </ac:spMkLst>
        </pc:spChg>
        <pc:spChg chg="add mod">
          <ac:chgData name="Jordi Sole Casaramona" userId="b448aaf7c9d9059e" providerId="LiveId" clId="{E05A9577-3F71-4FD5-B068-0C8ED30CC2A2}" dt="2024-11-24T12:38:30.773" v="3592" actId="20577"/>
          <ac:spMkLst>
            <pc:docMk/>
            <pc:sldMk cId="2465133933" sldId="273"/>
            <ac:spMk id="31" creationId="{F0BBF5C0-86AF-1BF4-1128-8264D91FE5E7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2" creationId="{6F28AC66-C3C0-FAFF-8E0C-9C0B6F2C6199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3" creationId="{26AE298B-E7F6-17E7-5525-B0470128D3FE}"/>
          </ac:spMkLst>
        </pc:spChg>
        <pc:spChg chg="add mod">
          <ac:chgData name="Jordi Sole Casaramona" userId="b448aaf7c9d9059e" providerId="LiveId" clId="{E05A9577-3F71-4FD5-B068-0C8ED30CC2A2}" dt="2024-11-24T12:38:40.228" v="3609" actId="20577"/>
          <ac:spMkLst>
            <pc:docMk/>
            <pc:sldMk cId="2465133933" sldId="273"/>
            <ac:spMk id="34" creationId="{8A22EE38-5CBA-5030-1E3F-9D4B26A6025E}"/>
          </ac:spMkLst>
        </pc:spChg>
        <pc:spChg chg="add mod">
          <ac:chgData name="Jordi Sole Casaramona" userId="b448aaf7c9d9059e" providerId="LiveId" clId="{E05A9577-3F71-4FD5-B068-0C8ED30CC2A2}" dt="2024-11-24T10:31:43.403" v="1360" actId="13822"/>
          <ac:spMkLst>
            <pc:docMk/>
            <pc:sldMk cId="2465133933" sldId="273"/>
            <ac:spMk id="35" creationId="{3CB568C9-7A01-0B5C-7D5B-9A8A0EBA0DAF}"/>
          </ac:spMkLst>
        </pc:spChg>
        <pc:spChg chg="add mo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36" creationId="{573D429A-6BE2-E280-14C5-720437840C13}"/>
          </ac:spMkLst>
        </pc:spChg>
        <pc:spChg chg="add mod">
          <ac:chgData name="Jordi Sole Casaramona" userId="b448aaf7c9d9059e" providerId="LiveId" clId="{E05A9577-3F71-4FD5-B068-0C8ED30CC2A2}" dt="2024-11-24T10:37:02.385" v="1377" actId="1076"/>
          <ac:spMkLst>
            <pc:docMk/>
            <pc:sldMk cId="2465133933" sldId="273"/>
            <ac:spMk id="37" creationId="{E1143F29-4290-A4A5-772A-9175A6DBC3DE}"/>
          </ac:spMkLst>
        </pc:spChg>
        <pc:spChg chg="add mod ord">
          <ac:chgData name="Jordi Sole Casaramona" userId="b448aaf7c9d9059e" providerId="LiveId" clId="{E05A9577-3F71-4FD5-B068-0C8ED30CC2A2}" dt="2024-11-24T11:48:49.569" v="2784" actId="1035"/>
          <ac:spMkLst>
            <pc:docMk/>
            <pc:sldMk cId="2465133933" sldId="273"/>
            <ac:spMk id="38" creationId="{1FE51A80-04EF-E7FA-EA57-9ED8953960F3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39" creationId="{B30E81F6-40E9-93A6-BF40-3BBF31E53CC9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40" creationId="{91672C91-14A8-3A45-3EBA-9334A9D79B94}"/>
          </ac:spMkLst>
        </pc:spChg>
        <pc:spChg chg="add mod ord">
          <ac:chgData name="Jordi Sole Casaramona" userId="b448aaf7c9d9059e" providerId="LiveId" clId="{E05A9577-3F71-4FD5-B068-0C8ED30CC2A2}" dt="2024-11-24T10:31:24.675" v="1355" actId="1038"/>
          <ac:spMkLst>
            <pc:docMk/>
            <pc:sldMk cId="2465133933" sldId="273"/>
            <ac:spMk id="41" creationId="{172C6AF2-1F17-896D-7991-7D6B4E4FAE96}"/>
          </ac:spMkLst>
        </pc:spChg>
        <pc:spChg chg="add mod">
          <ac:chgData name="Jordi Sole Casaramona" userId="b448aaf7c9d9059e" providerId="LiveId" clId="{E05A9577-3F71-4FD5-B068-0C8ED30CC2A2}" dt="2024-11-24T10:38:01.206" v="1428" actId="13822"/>
          <ac:spMkLst>
            <pc:docMk/>
            <pc:sldMk cId="2465133933" sldId="273"/>
            <ac:spMk id="42" creationId="{C864C12D-6F1A-39F3-DB36-FB309317636D}"/>
          </ac:spMkLst>
        </pc:spChg>
        <pc:spChg chg="add mod">
          <ac:chgData name="Jordi Sole Casaramona" userId="b448aaf7c9d9059e" providerId="LiveId" clId="{E05A9577-3F71-4FD5-B068-0C8ED30CC2A2}" dt="2024-11-24T10:38:01.206" v="1428" actId="13822"/>
          <ac:spMkLst>
            <pc:docMk/>
            <pc:sldMk cId="2465133933" sldId="273"/>
            <ac:spMk id="43" creationId="{EE10BE06-A8C4-C130-CAA9-D1A11DD77701}"/>
          </ac:spMkLst>
        </pc:spChg>
        <pc:spChg chg="add mod">
          <ac:chgData name="Jordi Sole Casaramona" userId="b448aaf7c9d9059e" providerId="LiveId" clId="{E05A9577-3F71-4FD5-B068-0C8ED30CC2A2}" dt="2024-11-24T10:38:13.484" v="1438" actId="14100"/>
          <ac:spMkLst>
            <pc:docMk/>
            <pc:sldMk cId="2465133933" sldId="273"/>
            <ac:spMk id="44" creationId="{AAD39320-595A-30A5-22CB-BEB5A785C87B}"/>
          </ac:spMkLst>
        </pc:spChg>
        <pc:spChg chg="add mod">
          <ac:chgData name="Jordi Sole Casaramona" userId="b448aaf7c9d9059e" providerId="LiveId" clId="{E05A9577-3F71-4FD5-B068-0C8ED30CC2A2}" dt="2024-11-24T12:38:18.042" v="3572" actId="20577"/>
          <ac:spMkLst>
            <pc:docMk/>
            <pc:sldMk cId="2465133933" sldId="273"/>
            <ac:spMk id="46" creationId="{3390D258-355D-2D98-B5A7-89FDEFB9585F}"/>
          </ac:spMkLst>
        </pc:spChg>
        <pc:picChg chg="add del mod">
          <ac:chgData name="Jordi Sole Casaramona" userId="b448aaf7c9d9059e" providerId="LiveId" clId="{E05A9577-3F71-4FD5-B068-0C8ED30CC2A2}" dt="2024-11-24T10:04:01.657" v="568" actId="478"/>
          <ac:picMkLst>
            <pc:docMk/>
            <pc:sldMk cId="2465133933" sldId="273"/>
            <ac:picMk id="18" creationId="{3E25F2D2-A553-84D8-5122-726139F4EB2D}"/>
          </ac:picMkLst>
        </pc:picChg>
        <pc:picChg chg="add mod">
          <ac:chgData name="Jordi Sole Casaramona" userId="b448aaf7c9d9059e" providerId="LiveId" clId="{E05A9577-3F71-4FD5-B068-0C8ED30CC2A2}" dt="2024-11-24T12:09:56.798" v="3230" actId="1037"/>
          <ac:picMkLst>
            <pc:docMk/>
            <pc:sldMk cId="2465133933" sldId="273"/>
            <ac:picMk id="3074" creationId="{447015B5-58E6-DD82-12A6-08D4B6EDF9F4}"/>
          </ac:picMkLst>
        </pc:picChg>
        <pc:cxnChg chg="del">
          <ac:chgData name="Jordi Sole Casaramona" userId="b448aaf7c9d9059e" providerId="LiveId" clId="{E05A9577-3F71-4FD5-B068-0C8ED30CC2A2}" dt="2024-11-24T10:21:37.841" v="1004" actId="478"/>
          <ac:cxnSpMkLst>
            <pc:docMk/>
            <pc:sldMk cId="2465133933" sldId="273"/>
            <ac:cxnSpMk id="2" creationId="{1ED30F97-7DD7-C4EA-4A64-3BC68F7B471D}"/>
          </ac:cxnSpMkLst>
        </pc:cxnChg>
      </pc:sldChg>
      <pc:sldChg chg="addSp delSp modSp add mod modClrScheme chgLayout">
        <pc:chgData name="Jordi Sole Casaramona" userId="b448aaf7c9d9059e" providerId="LiveId" clId="{E05A9577-3F71-4FD5-B068-0C8ED30CC2A2}" dt="2024-11-24T10:57:58.417" v="1603" actId="26606"/>
        <pc:sldMkLst>
          <pc:docMk/>
          <pc:sldMk cId="3250903809" sldId="274"/>
        </pc:sldMkLst>
        <pc:spChg chg="mod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2" creationId="{EE40C8DE-77AB-2FDC-8D79-F2A3C86CDE9F}"/>
          </ac:spMkLst>
        </pc:spChg>
        <pc:spChg chg="mod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5" creationId="{BFFCE51D-04CD-1F16-17C3-8233381F4ABD}"/>
          </ac:spMkLst>
        </pc:spChg>
        <pc:spChg chg="ord">
          <ac:chgData name="Jordi Sole Casaramona" userId="b448aaf7c9d9059e" providerId="LiveId" clId="{E05A9577-3F71-4FD5-B068-0C8ED30CC2A2}" dt="2024-11-24T10:52:10.470" v="1547" actId="26606"/>
          <ac:spMkLst>
            <pc:docMk/>
            <pc:sldMk cId="3250903809" sldId="274"/>
            <ac:spMk id="7" creationId="{1878F257-5EFA-61EE-ADB7-EE857F0A228E}"/>
          </ac:spMkLst>
        </pc:spChg>
        <pc:spChg chg="del">
          <ac:chgData name="Jordi Sole Casaramona" userId="b448aaf7c9d9059e" providerId="LiveId" clId="{E05A9577-3F71-4FD5-B068-0C8ED30CC2A2}" dt="2024-11-24T10:52:10.470" v="1547" actId="26606"/>
          <ac:spMkLst>
            <pc:docMk/>
            <pc:sldMk cId="3250903809" sldId="274"/>
            <ac:spMk id="9" creationId="{C754D225-8ED5-83FC-C6E5-8D25433825C6}"/>
          </ac:spMkLst>
        </pc:spChg>
        <pc:spChg chg="mod ord modVis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1033" creationId="{384B0A76-8BBE-547E-C221-15443A516D0D}"/>
          </ac:spMkLst>
        </pc:spChg>
        <pc:spChg chg="mod ord modVis">
          <ac:chgData name="Jordi Sole Casaramona" userId="b448aaf7c9d9059e" providerId="LiveId" clId="{E05A9577-3F71-4FD5-B068-0C8ED30CC2A2}" dt="2024-11-24T10:57:58.417" v="1603" actId="26606"/>
          <ac:spMkLst>
            <pc:docMk/>
            <pc:sldMk cId="3250903809" sldId="274"/>
            <ac:spMk id="1035" creationId="{FF1CA18D-AFEA-F87D-083B-B8AD5A8DB9D8}"/>
          </ac:spMkLst>
        </pc:spChg>
        <pc:picChg chg="del">
          <ac:chgData name="Jordi Sole Casaramona" userId="b448aaf7c9d9059e" providerId="LiveId" clId="{E05A9577-3F71-4FD5-B068-0C8ED30CC2A2}" dt="2024-11-24T10:52:03.783" v="1546" actId="478"/>
          <ac:picMkLst>
            <pc:docMk/>
            <pc:sldMk cId="3250903809" sldId="274"/>
            <ac:picMk id="10" creationId="{145EBC04-4C27-AB17-AA54-4CCAFE649261}"/>
          </ac:picMkLst>
        </pc:picChg>
        <pc:picChg chg="del mod">
          <ac:chgData name="Jordi Sole Casaramona" userId="b448aaf7c9d9059e" providerId="LiveId" clId="{E05A9577-3F71-4FD5-B068-0C8ED30CC2A2}" dt="2024-11-24T10:54:36.180" v="1556" actId="478"/>
          <ac:picMkLst>
            <pc:docMk/>
            <pc:sldMk cId="3250903809" sldId="274"/>
            <ac:picMk id="1026" creationId="{D739E131-7370-5BCD-4EE7-DAF608DFEF74}"/>
          </ac:picMkLst>
        </pc:picChg>
        <pc:picChg chg="add del mod">
          <ac:chgData name="Jordi Sole Casaramona" userId="b448aaf7c9d9059e" providerId="LiveId" clId="{E05A9577-3F71-4FD5-B068-0C8ED30CC2A2}" dt="2024-11-24T10:53:30.910" v="1551" actId="478"/>
          <ac:picMkLst>
            <pc:docMk/>
            <pc:sldMk cId="3250903809" sldId="274"/>
            <ac:picMk id="4098" creationId="{8BFF053F-CD2F-A0E2-A330-2096828E245A}"/>
          </ac:picMkLst>
        </pc:picChg>
        <pc:picChg chg="add del mod ord">
          <ac:chgData name="Jordi Sole Casaramona" userId="b448aaf7c9d9059e" providerId="LiveId" clId="{E05A9577-3F71-4FD5-B068-0C8ED30CC2A2}" dt="2024-11-24T10:57:09.551" v="1594" actId="478"/>
          <ac:picMkLst>
            <pc:docMk/>
            <pc:sldMk cId="3250903809" sldId="274"/>
            <ac:picMk id="4100" creationId="{DDB1C42E-881F-7B3D-F772-9BDADBBB4619}"/>
          </ac:picMkLst>
        </pc:picChg>
        <pc:picChg chg="add del mod ord">
          <ac:chgData name="Jordi Sole Casaramona" userId="b448aaf7c9d9059e" providerId="LiveId" clId="{E05A9577-3F71-4FD5-B068-0C8ED30CC2A2}" dt="2024-11-24T10:57:43.434" v="1596" actId="478"/>
          <ac:picMkLst>
            <pc:docMk/>
            <pc:sldMk cId="3250903809" sldId="274"/>
            <ac:picMk id="4102" creationId="{D3D7C28E-3A25-010B-97C0-99B61B55721F}"/>
          </ac:picMkLst>
        </pc:picChg>
        <pc:picChg chg="add mod ord">
          <ac:chgData name="Jordi Sole Casaramona" userId="b448aaf7c9d9059e" providerId="LiveId" clId="{E05A9577-3F71-4FD5-B068-0C8ED30CC2A2}" dt="2024-11-24T10:57:58.417" v="1603" actId="26606"/>
          <ac:picMkLst>
            <pc:docMk/>
            <pc:sldMk cId="3250903809" sldId="274"/>
            <ac:picMk id="4104" creationId="{64984C4C-086D-50BA-047E-3B08455AFA17}"/>
          </ac:picMkLst>
        </pc:picChg>
        <pc:picChg chg="add del mod ord">
          <ac:chgData name="Jordi Sole Casaramona" userId="b448aaf7c9d9059e" providerId="LiveId" clId="{E05A9577-3F71-4FD5-B068-0C8ED30CC2A2}" dt="2024-11-24T10:57:55.266" v="1599" actId="478"/>
          <ac:picMkLst>
            <pc:docMk/>
            <pc:sldMk cId="3250903809" sldId="274"/>
            <ac:picMk id="4106" creationId="{DDB83647-8F1B-D278-2839-71AAAEF05233}"/>
          </ac:picMkLst>
        </pc:picChg>
        <pc:picChg chg="add mod ord">
          <ac:chgData name="Jordi Sole Casaramona" userId="b448aaf7c9d9059e" providerId="LiveId" clId="{E05A9577-3F71-4FD5-B068-0C8ED30CC2A2}" dt="2024-11-24T10:57:58.417" v="1603" actId="26606"/>
          <ac:picMkLst>
            <pc:docMk/>
            <pc:sldMk cId="3250903809" sldId="274"/>
            <ac:picMk id="4108" creationId="{6A19DC16-3148-C916-97B7-9E239F49574E}"/>
          </ac:picMkLst>
        </pc:picChg>
      </pc:sldChg>
      <pc:sldChg chg="delSp new del mod">
        <pc:chgData name="Jordi Sole Casaramona" userId="b448aaf7c9d9059e" providerId="LiveId" clId="{E05A9577-3F71-4FD5-B068-0C8ED30CC2A2}" dt="2024-11-24T12:32:40.078" v="3541" actId="47"/>
        <pc:sldMkLst>
          <pc:docMk/>
          <pc:sldMk cId="1103907529" sldId="275"/>
        </pc:sldMkLst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2" creationId="{E6E66422-0421-DF8D-38D5-D4147F59BEF7}"/>
          </ac:spMkLst>
        </pc:spChg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3" creationId="{BA419427-4581-1731-E173-2AB552E82941}"/>
          </ac:spMkLst>
        </pc:spChg>
        <pc:spChg chg="del">
          <ac:chgData name="Jordi Sole Casaramona" userId="b448aaf7c9d9059e" providerId="LiveId" clId="{E05A9577-3F71-4FD5-B068-0C8ED30CC2A2}" dt="2024-11-24T10:56:59.169" v="1592" actId="478"/>
          <ac:spMkLst>
            <pc:docMk/>
            <pc:sldMk cId="1103907529" sldId="275"/>
            <ac:spMk id="4" creationId="{C0F54A68-1761-2338-D198-5D90B14DD654}"/>
          </ac:spMkLst>
        </pc:spChg>
      </pc:sldChg>
      <pc:sldChg chg="modSp new del mod">
        <pc:chgData name="Jordi Sole Casaramona" userId="b448aaf7c9d9059e" providerId="LiveId" clId="{E05A9577-3F71-4FD5-B068-0C8ED30CC2A2}" dt="2024-11-24T10:56:51.696" v="1590" actId="47"/>
        <pc:sldMkLst>
          <pc:docMk/>
          <pc:sldMk cId="2061474501" sldId="275"/>
        </pc:sldMkLst>
        <pc:spChg chg="mod">
          <ac:chgData name="Jordi Sole Casaramona" userId="b448aaf7c9d9059e" providerId="LiveId" clId="{E05A9577-3F71-4FD5-B068-0C8ED30CC2A2}" dt="2024-11-24T10:55:51.907" v="1575" actId="20577"/>
          <ac:spMkLst>
            <pc:docMk/>
            <pc:sldMk cId="2061474501" sldId="275"/>
            <ac:spMk id="2" creationId="{AB8C3B40-18F9-506B-8C98-330672323FA9}"/>
          </ac:spMkLst>
        </pc:spChg>
        <pc:spChg chg="mod">
          <ac:chgData name="Jordi Sole Casaramona" userId="b448aaf7c9d9059e" providerId="LiveId" clId="{E05A9577-3F71-4FD5-B068-0C8ED30CC2A2}" dt="2024-11-24T10:56:09.973" v="1583" actId="20577"/>
          <ac:spMkLst>
            <pc:docMk/>
            <pc:sldMk cId="2061474501" sldId="275"/>
            <ac:spMk id="3" creationId="{5F265FE2-9B83-77BE-7BE2-70E224735303}"/>
          </ac:spMkLst>
        </pc:spChg>
      </pc:sldChg>
      <pc:sldChg chg="addSp delSp modSp add mod">
        <pc:chgData name="Jordi Sole Casaramona" userId="b448aaf7c9d9059e" providerId="LiveId" clId="{E05A9577-3F71-4FD5-B068-0C8ED30CC2A2}" dt="2024-11-24T12:31:47.867" v="3540" actId="20577"/>
        <pc:sldMkLst>
          <pc:docMk/>
          <pc:sldMk cId="3379655142" sldId="276"/>
        </pc:sldMkLst>
        <pc:spChg chg="add del mod">
          <ac:chgData name="Jordi Sole Casaramona" userId="b448aaf7c9d9059e" providerId="LiveId" clId="{E05A9577-3F71-4FD5-B068-0C8ED30CC2A2}" dt="2024-11-24T11:01:15.155" v="1657" actId="478"/>
          <ac:spMkLst>
            <pc:docMk/>
            <pc:sldMk cId="3379655142" sldId="276"/>
            <ac:spMk id="3" creationId="{67391FA4-EEF1-B27B-0C5A-A45BC5009C14}"/>
          </ac:spMkLst>
        </pc:spChg>
        <pc:spChg chg="add del mod">
          <ac:chgData name="Jordi Sole Casaramona" userId="b448aaf7c9d9059e" providerId="LiveId" clId="{E05A9577-3F71-4FD5-B068-0C8ED30CC2A2}" dt="2024-11-24T11:01:26.946" v="1660" actId="478"/>
          <ac:spMkLst>
            <pc:docMk/>
            <pc:sldMk cId="3379655142" sldId="276"/>
            <ac:spMk id="5" creationId="{448BECAA-F746-7CE5-2FEA-AF4FD62D3CF8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6" creationId="{1D46C20D-4583-18F5-772E-51815C1D966C}"/>
          </ac:spMkLst>
        </pc:spChg>
        <pc:spChg chg="mod">
          <ac:chgData name="Jordi Sole Casaramona" userId="b448aaf7c9d9059e" providerId="LiveId" clId="{E05A9577-3F71-4FD5-B068-0C8ED30CC2A2}" dt="2024-11-24T12:24:25.762" v="3394" actId="1076"/>
          <ac:spMkLst>
            <pc:docMk/>
            <pc:sldMk cId="3379655142" sldId="276"/>
            <ac:spMk id="7" creationId="{99190E54-B969-D64C-B704-113C0D2D3D4E}"/>
          </ac:spMkLst>
        </pc:spChg>
        <pc:spChg chg="del">
          <ac:chgData name="Jordi Sole Casaramona" userId="b448aaf7c9d9059e" providerId="LiveId" clId="{E05A9577-3F71-4FD5-B068-0C8ED30CC2A2}" dt="2024-11-24T11:01:24.124" v="1658" actId="478"/>
          <ac:spMkLst>
            <pc:docMk/>
            <pc:sldMk cId="3379655142" sldId="276"/>
            <ac:spMk id="8" creationId="{C042A5B8-6107-8B91-651A-E24C3A9A48B9}"/>
          </ac:spMkLst>
        </pc:spChg>
        <pc:spChg chg="del">
          <ac:chgData name="Jordi Sole Casaramona" userId="b448aaf7c9d9059e" providerId="LiveId" clId="{E05A9577-3F71-4FD5-B068-0C8ED30CC2A2}" dt="2024-11-24T11:01:12.859" v="1656" actId="478"/>
          <ac:spMkLst>
            <pc:docMk/>
            <pc:sldMk cId="3379655142" sldId="276"/>
            <ac:spMk id="9" creationId="{20AFC93F-890A-BC0B-9FE1-985BD3EED0DE}"/>
          </ac:spMkLst>
        </pc:spChg>
        <pc:spChg chg="add del mod">
          <ac:chgData name="Jordi Sole Casaramona" userId="b448aaf7c9d9059e" providerId="LiveId" clId="{E05A9577-3F71-4FD5-B068-0C8ED30CC2A2}" dt="2024-11-24T11:02:26.989" v="1679" actId="478"/>
          <ac:spMkLst>
            <pc:docMk/>
            <pc:sldMk cId="3379655142" sldId="276"/>
            <ac:spMk id="11" creationId="{69BA06D2-E9BD-9B4E-C9BE-8550A3C8CF5A}"/>
          </ac:spMkLst>
        </pc:spChg>
        <pc:spChg chg="mod">
          <ac:chgData name="Jordi Sole Casaramona" userId="b448aaf7c9d9059e" providerId="LiveId" clId="{E05A9577-3F71-4FD5-B068-0C8ED30CC2A2}" dt="2024-11-24T12:31:47.867" v="3540" actId="20577"/>
          <ac:spMkLst>
            <pc:docMk/>
            <pc:sldMk cId="3379655142" sldId="276"/>
            <ac:spMk id="12" creationId="{0E6580A4-68F3-E4B6-1740-E85FECB30333}"/>
          </ac:spMkLst>
        </pc:spChg>
        <pc:spChg chg="mod ord">
          <ac:chgData name="Jordi Sole Casaramona" userId="b448aaf7c9d9059e" providerId="LiveId" clId="{E05A9577-3F71-4FD5-B068-0C8ED30CC2A2}" dt="2024-11-24T12:24:52.846" v="3403" actId="14100"/>
          <ac:spMkLst>
            <pc:docMk/>
            <pc:sldMk cId="3379655142" sldId="276"/>
            <ac:spMk id="13" creationId="{FAB33FD0-7249-194A-DA5E-F33A4AECB665}"/>
          </ac:spMkLst>
        </pc:spChg>
        <pc:spChg chg="add mod">
          <ac:chgData name="Jordi Sole Casaramona" userId="b448aaf7c9d9059e" providerId="LiveId" clId="{E05A9577-3F71-4FD5-B068-0C8ED30CC2A2}" dt="2024-11-24T11:03:05.432" v="1693"/>
          <ac:spMkLst>
            <pc:docMk/>
            <pc:sldMk cId="3379655142" sldId="276"/>
            <ac:spMk id="14" creationId="{769D8AC3-C4A8-93ED-5C9B-562B72CFA347}"/>
          </ac:spMkLst>
        </pc:spChg>
        <pc:spChg chg="add mod">
          <ac:chgData name="Jordi Sole Casaramona" userId="b448aaf7c9d9059e" providerId="LiveId" clId="{E05A9577-3F71-4FD5-B068-0C8ED30CC2A2}" dt="2024-11-24T11:03:04.819" v="1692" actId="1076"/>
          <ac:spMkLst>
            <pc:docMk/>
            <pc:sldMk cId="3379655142" sldId="276"/>
            <ac:spMk id="15" creationId="{DB6117E6-FCA9-4688-AD28-D87661A9C613}"/>
          </ac:spMkLst>
        </pc:spChg>
        <pc:spChg chg="add mod">
          <ac:chgData name="Jordi Sole Casaramona" userId="b448aaf7c9d9059e" providerId="LiveId" clId="{E05A9577-3F71-4FD5-B068-0C8ED30CC2A2}" dt="2024-11-24T11:03:04.819" v="1692" actId="1076"/>
          <ac:spMkLst>
            <pc:docMk/>
            <pc:sldMk cId="3379655142" sldId="276"/>
            <ac:spMk id="16" creationId="{B80D54F7-0E6C-98DE-25DF-9B78571C7FC6}"/>
          </ac:spMkLst>
        </pc:spChg>
        <pc:spChg chg="mod">
          <ac:chgData name="Jordi Sole Casaramona" userId="b448aaf7c9d9059e" providerId="LiveId" clId="{E05A9577-3F71-4FD5-B068-0C8ED30CC2A2}" dt="2024-11-24T11:03:17.626" v="1698" actId="14100"/>
          <ac:spMkLst>
            <pc:docMk/>
            <pc:sldMk cId="3379655142" sldId="276"/>
            <ac:spMk id="17" creationId="{8B988684-ECE0-B6D4-C251-194893262188}"/>
          </ac:spMkLst>
        </pc:spChg>
        <pc:spChg chg="add mod">
          <ac:chgData name="Jordi Sole Casaramona" userId="b448aaf7c9d9059e" providerId="LiveId" clId="{E05A9577-3F71-4FD5-B068-0C8ED30CC2A2}" dt="2024-11-24T12:25:00.213" v="3405" actId="1076"/>
          <ac:spMkLst>
            <pc:docMk/>
            <pc:sldMk cId="3379655142" sldId="276"/>
            <ac:spMk id="18" creationId="{794EBC26-EE73-734F-515E-EFDE540932CB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19" creationId="{3940D916-EB26-D1E2-D4EF-AB61245627F0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20" creationId="{BE2C710A-BC73-BB48-6C1C-7B394028ED21}"/>
          </ac:spMkLst>
        </pc:spChg>
        <pc:spChg chg="add mod">
          <ac:chgData name="Jordi Sole Casaramona" userId="b448aaf7c9d9059e" providerId="LiveId" clId="{E05A9577-3F71-4FD5-B068-0C8ED30CC2A2}" dt="2024-11-24T12:24:58.171" v="3404" actId="1076"/>
          <ac:spMkLst>
            <pc:docMk/>
            <pc:sldMk cId="3379655142" sldId="276"/>
            <ac:spMk id="21" creationId="{40D7C692-3D09-7F08-0DE7-81D851C44E07}"/>
          </ac:spMkLst>
        </pc:spChg>
        <pc:spChg chg="add mod">
          <ac:chgData name="Jordi Sole Casaramona" userId="b448aaf7c9d9059e" providerId="LiveId" clId="{E05A9577-3F71-4FD5-B068-0C8ED30CC2A2}" dt="2024-11-24T12:24:42.256" v="3400" actId="1076"/>
          <ac:spMkLst>
            <pc:docMk/>
            <pc:sldMk cId="3379655142" sldId="276"/>
            <ac:spMk id="22" creationId="{73732369-3AD8-45DD-434B-FB3282BD4B06}"/>
          </ac:spMkLst>
        </pc:spChg>
        <pc:spChg chg="add mod ord">
          <ac:chgData name="Jordi Sole Casaramona" userId="b448aaf7c9d9059e" providerId="LiveId" clId="{E05A9577-3F71-4FD5-B068-0C8ED30CC2A2}" dt="2024-11-24T12:24:50.042" v="3402" actId="14100"/>
          <ac:spMkLst>
            <pc:docMk/>
            <pc:sldMk cId="3379655142" sldId="276"/>
            <ac:spMk id="23" creationId="{2715B101-527D-02D5-E746-35C2B13EE8CE}"/>
          </ac:spMkLst>
        </pc:spChg>
        <pc:spChg chg="add mod">
          <ac:chgData name="Jordi Sole Casaramona" userId="b448aaf7c9d9059e" providerId="LiveId" clId="{E05A9577-3F71-4FD5-B068-0C8ED30CC2A2}" dt="2024-11-24T12:24:07.714" v="3389" actId="20577"/>
          <ac:spMkLst>
            <pc:docMk/>
            <pc:sldMk cId="3379655142" sldId="276"/>
            <ac:spMk id="24" creationId="{03569D9A-B461-47FF-6BF6-AAB4882136E6}"/>
          </ac:spMkLst>
        </pc:spChg>
        <pc:spChg chg="add mod">
          <ac:chgData name="Jordi Sole Casaramona" userId="b448aaf7c9d9059e" providerId="LiveId" clId="{E05A9577-3F71-4FD5-B068-0C8ED30CC2A2}" dt="2024-11-24T12:25:02.744" v="3406" actId="1076"/>
          <ac:spMkLst>
            <pc:docMk/>
            <pc:sldMk cId="3379655142" sldId="276"/>
            <ac:spMk id="25" creationId="{EACFBCC7-2AEA-4B8E-9B9B-A38199C9785E}"/>
          </ac:spMkLst>
        </pc:spChg>
        <pc:spChg chg="add mod">
          <ac:chgData name="Jordi Sole Casaramona" userId="b448aaf7c9d9059e" providerId="LiveId" clId="{E05A9577-3F71-4FD5-B068-0C8ED30CC2A2}" dt="2024-11-24T12:25:05.450" v="3407" actId="1076"/>
          <ac:spMkLst>
            <pc:docMk/>
            <pc:sldMk cId="3379655142" sldId="276"/>
            <ac:spMk id="26" creationId="{3251B541-8B93-F8B3-49B4-7CE469047985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27" creationId="{03EB7C9B-EE20-D578-516C-BDF7992E05C0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1" creationId="{08DBC953-B860-E684-3431-01CEE21CB8E7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2" creationId="{40D494B5-14ED-F18B-D0F9-C567F61E3513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3" creationId="{8ABBEF8D-9B5A-7282-9410-C463195B877D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4" creationId="{1312CDE9-309D-0894-7901-D4424C5E4171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5" creationId="{5A86AECC-4F03-F898-0F27-410211A74BFF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6" creationId="{DA0C2CD4-0B0E-C6DA-7D03-EDEDDE0FEF43}"/>
          </ac:spMkLst>
        </pc:spChg>
        <pc:spChg chg="del mod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7" creationId="{538E3CDA-303E-000A-47CA-F2C2F6C8BF2E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8" creationId="{6579DC5F-D839-747C-1E93-4EC6A5F512D8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39" creationId="{ED2EB202-4541-CFAF-D2C5-F08C725B0CF6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0" creationId="{940E94D1-7839-3613-D5AF-7DC339626A4F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1" creationId="{45EADF2A-0DD6-7A50-3FE5-1768424BB207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2" creationId="{C17CD494-8D05-260C-1F00-1B1045A49D00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3" creationId="{CDDD4356-3672-BEE8-418A-A720C399499C}"/>
          </ac:spMkLst>
        </pc:spChg>
        <pc:spChg chg="del">
          <ac:chgData name="Jordi Sole Casaramona" userId="b448aaf7c9d9059e" providerId="LiveId" clId="{E05A9577-3F71-4FD5-B068-0C8ED30CC2A2}" dt="2024-11-24T11:02:25.057" v="1678" actId="478"/>
          <ac:spMkLst>
            <pc:docMk/>
            <pc:sldMk cId="3379655142" sldId="276"/>
            <ac:spMk id="44" creationId="{69211910-3BE3-0633-6C93-1C60F2D67E0C}"/>
          </ac:spMkLst>
        </pc:spChg>
        <pc:picChg chg="add del mod">
          <ac:chgData name="Jordi Sole Casaramona" userId="b448aaf7c9d9059e" providerId="LiveId" clId="{E05A9577-3F71-4FD5-B068-0C8ED30CC2A2}" dt="2024-11-24T12:23:24.775" v="3362" actId="478"/>
          <ac:picMkLst>
            <pc:docMk/>
            <pc:sldMk cId="3379655142" sldId="276"/>
            <ac:picMk id="29" creationId="{09DFF2FB-DF78-FC9A-0E2B-5BA98B24CA52}"/>
          </ac:picMkLst>
        </pc:picChg>
        <pc:picChg chg="add mod ord">
          <ac:chgData name="Jordi Sole Casaramona" userId="b448aaf7c9d9059e" providerId="LiveId" clId="{E05A9577-3F71-4FD5-B068-0C8ED30CC2A2}" dt="2024-11-24T12:25:35.608" v="3414" actId="14861"/>
          <ac:picMkLst>
            <pc:docMk/>
            <pc:sldMk cId="3379655142" sldId="276"/>
            <ac:picMk id="45" creationId="{E0E2EB0D-B9CE-0121-125F-01DC1A35F927}"/>
          </ac:picMkLst>
        </pc:picChg>
        <pc:picChg chg="add mod ord">
          <ac:chgData name="Jordi Sole Casaramona" userId="b448aaf7c9d9059e" providerId="LiveId" clId="{E05A9577-3F71-4FD5-B068-0C8ED30CC2A2}" dt="2024-11-24T12:25:35.608" v="3414" actId="14861"/>
          <ac:picMkLst>
            <pc:docMk/>
            <pc:sldMk cId="3379655142" sldId="276"/>
            <ac:picMk id="47" creationId="{DECD0EEF-48BF-CFCD-32C9-42C01F1DA4D0}"/>
          </ac:picMkLst>
        </pc:picChg>
        <pc:picChg chg="add mod">
          <ac:chgData name="Jordi Sole Casaramona" userId="b448aaf7c9d9059e" providerId="LiveId" clId="{E05A9577-3F71-4FD5-B068-0C8ED30CC2A2}" dt="2024-11-24T12:25:30.080" v="3413" actId="571"/>
          <ac:picMkLst>
            <pc:docMk/>
            <pc:sldMk cId="3379655142" sldId="276"/>
            <ac:picMk id="48" creationId="{406BA17B-0F1E-2413-7507-F30F71B28580}"/>
          </ac:picMkLst>
        </pc:picChg>
        <pc:picChg chg="add mod">
          <ac:chgData name="Jordi Sole Casaramona" userId="b448aaf7c9d9059e" providerId="LiveId" clId="{E05A9577-3F71-4FD5-B068-0C8ED30CC2A2}" dt="2024-11-24T12:25:30.080" v="3413" actId="571"/>
          <ac:picMkLst>
            <pc:docMk/>
            <pc:sldMk cId="3379655142" sldId="276"/>
            <ac:picMk id="49" creationId="{863AB66C-6715-ADE9-50BF-757786D64214}"/>
          </ac:picMkLst>
        </pc:picChg>
        <pc:picChg chg="del">
          <ac:chgData name="Jordi Sole Casaramona" userId="b448aaf7c9d9059e" providerId="LiveId" clId="{E05A9577-3F71-4FD5-B068-0C8ED30CC2A2}" dt="2024-11-24T11:01:11.472" v="1655" actId="478"/>
          <ac:picMkLst>
            <pc:docMk/>
            <pc:sldMk cId="3379655142" sldId="276"/>
            <ac:picMk id="3074" creationId="{E198FB46-763F-22AD-E468-75E69DAAFC03}"/>
          </ac:picMkLst>
        </pc:picChg>
      </pc:sldChg>
      <pc:sldChg chg="delSp modSp mod ord">
        <pc:chgData name="Jordi Sole Casaramona" userId="b448aaf7c9d9059e" providerId="LiveId" clId="{E05A9577-3F71-4FD5-B068-0C8ED30CC2A2}" dt="2024-11-24T12:36:47.702" v="3558" actId="27636"/>
        <pc:sldMkLst>
          <pc:docMk/>
          <pc:sldMk cId="1218604636" sldId="278"/>
        </pc:sldMkLst>
        <pc:spChg chg="mod">
          <ac:chgData name="Jordi Sole Casaramona" userId="b448aaf7c9d9059e" providerId="LiveId" clId="{E05A9577-3F71-4FD5-B068-0C8ED30CC2A2}" dt="2024-11-24T11:33:48.502" v="2525" actId="1076"/>
          <ac:spMkLst>
            <pc:docMk/>
            <pc:sldMk cId="1218604636" sldId="278"/>
            <ac:spMk id="2" creationId="{033C271D-D3EB-4A78-9929-4B8E740B50B4}"/>
          </ac:spMkLst>
        </pc:spChg>
        <pc:spChg chg="mod">
          <ac:chgData name="Jordi Sole Casaramona" userId="b448aaf7c9d9059e" providerId="LiveId" clId="{E05A9577-3F71-4FD5-B068-0C8ED30CC2A2}" dt="2024-11-24T12:36:47.702" v="3558" actId="27636"/>
          <ac:spMkLst>
            <pc:docMk/>
            <pc:sldMk cId="1218604636" sldId="278"/>
            <ac:spMk id="3" creationId="{F210F1C6-68F4-48F7-97E9-343EE7513674}"/>
          </ac:spMkLst>
        </pc:spChg>
        <pc:spChg chg="del">
          <ac:chgData name="Jordi Sole Casaramona" userId="b448aaf7c9d9059e" providerId="LiveId" clId="{E05A9577-3F71-4FD5-B068-0C8ED30CC2A2}" dt="2024-11-24T11:40:41.234" v="2726" actId="478"/>
          <ac:spMkLst>
            <pc:docMk/>
            <pc:sldMk cId="1218604636" sldId="278"/>
            <ac:spMk id="14" creationId="{9C838D91-2BF9-4595-90F6-6E2D751F6F13}"/>
          </ac:spMkLst>
        </pc:spChg>
      </pc:sldChg>
      <pc:sldChg chg="new del">
        <pc:chgData name="Jordi Sole Casaramona" userId="b448aaf7c9d9059e" providerId="LiveId" clId="{E05A9577-3F71-4FD5-B068-0C8ED30CC2A2}" dt="2024-11-24T11:02:01.846" v="1672" actId="680"/>
        <pc:sldMkLst>
          <pc:docMk/>
          <pc:sldMk cId="4124185312" sldId="278"/>
        </pc:sldMkLst>
      </pc:sldChg>
      <pc:sldChg chg="addSp delSp modSp add mod">
        <pc:chgData name="Jordi Sole Casaramona" userId="b448aaf7c9d9059e" providerId="LiveId" clId="{E05A9577-3F71-4FD5-B068-0C8ED30CC2A2}" dt="2024-11-24T12:04:32.916" v="3097" actId="20577"/>
        <pc:sldMkLst>
          <pc:docMk/>
          <pc:sldMk cId="2227224722" sldId="279"/>
        </pc:sldMkLst>
        <pc:spChg chg="add mod">
          <ac:chgData name="Jordi Sole Casaramona" userId="b448aaf7c9d9059e" providerId="LiveId" clId="{E05A9577-3F71-4FD5-B068-0C8ED30CC2A2}" dt="2024-11-24T12:04:32.916" v="3097" actId="20577"/>
          <ac:spMkLst>
            <pc:docMk/>
            <pc:sldMk cId="2227224722" sldId="279"/>
            <ac:spMk id="3" creationId="{7772BFFA-0EEE-4A92-F13B-4DD8C523D9E5}"/>
          </ac:spMkLst>
        </pc:spChg>
        <pc:spChg chg="add">
          <ac:chgData name="Jordi Sole Casaramona" userId="b448aaf7c9d9059e" providerId="LiveId" clId="{E05A9577-3F71-4FD5-B068-0C8ED30CC2A2}" dt="2024-11-24T11:53:52.483" v="2850"/>
          <ac:spMkLst>
            <pc:docMk/>
            <pc:sldMk cId="2227224722" sldId="279"/>
            <ac:spMk id="4" creationId="{5089E433-EB05-9D91-5759-B523360F4939}"/>
          </ac:spMkLst>
        </pc:spChg>
        <pc:spChg chg="add">
          <ac:chgData name="Jordi Sole Casaramona" userId="b448aaf7c9d9059e" providerId="LiveId" clId="{E05A9577-3F71-4FD5-B068-0C8ED30CC2A2}" dt="2024-11-24T11:53:54.295" v="2851"/>
          <ac:spMkLst>
            <pc:docMk/>
            <pc:sldMk cId="2227224722" sldId="279"/>
            <ac:spMk id="5" creationId="{2EBD4236-EDAE-A42F-5AA4-3C8132DDD868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7" creationId="{5D3AA90E-9318-EC84-EFDB-D0E5B101B48E}"/>
          </ac:spMkLst>
        </pc:spChg>
        <pc:spChg chg="mod">
          <ac:chgData name="Jordi Sole Casaramona" userId="b448aaf7c9d9059e" providerId="LiveId" clId="{E05A9577-3F71-4FD5-B068-0C8ED30CC2A2}" dt="2024-11-24T11:34:37.491" v="2542" actId="20577"/>
          <ac:spMkLst>
            <pc:docMk/>
            <pc:sldMk cId="2227224722" sldId="279"/>
            <ac:spMk id="12" creationId="{21C7B6DA-A5DF-0D58-15DE-AF015997A766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13" creationId="{9761A622-AA6B-C006-3471-241B0F103B46}"/>
          </ac:spMkLst>
        </pc:spChg>
        <pc:spChg chg="del">
          <ac:chgData name="Jordi Sole Casaramona" userId="b448aaf7c9d9059e" providerId="LiveId" clId="{E05A9577-3F71-4FD5-B068-0C8ED30CC2A2}" dt="2024-11-24T11:35:19.153" v="2604" actId="478"/>
          <ac:spMkLst>
            <pc:docMk/>
            <pc:sldMk cId="2227224722" sldId="279"/>
            <ac:spMk id="17" creationId="{22E19478-B502-A7AD-AED9-A8A6FAAB7D3A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18" creationId="{A91CA9CA-5F01-B213-F568-79F69C8C209C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1" creationId="{A2780ABA-D7DE-ED29-4ABD-7F625520BC76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2" creationId="{0755BE1F-1AD8-1F4B-B19B-0BDA4C51D332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3" creationId="{0B9DD4F5-F0C6-1FBC-CE91-D6465A214090}"/>
          </ac:spMkLst>
        </pc:spChg>
        <pc:spChg chg="del">
          <ac:chgData name="Jordi Sole Casaramona" userId="b448aaf7c9d9059e" providerId="LiveId" clId="{E05A9577-3F71-4FD5-B068-0C8ED30CC2A2}" dt="2024-11-24T11:35:20.624" v="2605" actId="478"/>
          <ac:spMkLst>
            <pc:docMk/>
            <pc:sldMk cId="2227224722" sldId="279"/>
            <ac:spMk id="24" creationId="{1ECDFCFF-5934-57AA-1DA3-0AD42D807882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5" creationId="{848C08C2-3CBE-806B-A3B7-D84A4D149F88}"/>
          </ac:spMkLst>
        </pc:spChg>
        <pc:spChg chg="del">
          <ac:chgData name="Jordi Sole Casaramona" userId="b448aaf7c9d9059e" providerId="LiveId" clId="{E05A9577-3F71-4FD5-B068-0C8ED30CC2A2}" dt="2024-11-24T11:34:41.092" v="2543" actId="478"/>
          <ac:spMkLst>
            <pc:docMk/>
            <pc:sldMk cId="2227224722" sldId="279"/>
            <ac:spMk id="26" creationId="{BA8E525E-6FAA-BA0B-0E7B-6D285D8A0990}"/>
          </ac:spMkLst>
        </pc:spChg>
      </pc:sldChg>
      <pc:sldChg chg="addSp delSp modSp add del mod">
        <pc:chgData name="Jordi Sole Casaramona" userId="b448aaf7c9d9059e" providerId="LiveId" clId="{E05A9577-3F71-4FD5-B068-0C8ED30CC2A2}" dt="2024-11-24T11:58:08.233" v="2935" actId="113"/>
        <pc:sldMkLst>
          <pc:docMk/>
          <pc:sldMk cId="1305508954" sldId="280"/>
        </pc:sldMkLst>
        <pc:spChg chg="add del mod">
          <ac:chgData name="Jordi Sole Casaramona" userId="b448aaf7c9d9059e" providerId="LiveId" clId="{E05A9577-3F71-4FD5-B068-0C8ED30CC2A2}" dt="2024-11-24T11:45:17.175" v="2750" actId="478"/>
          <ac:spMkLst>
            <pc:docMk/>
            <pc:sldMk cId="1305508954" sldId="280"/>
            <ac:spMk id="5" creationId="{FA200B1B-F86B-D8E1-5AAB-3E9927D78FC2}"/>
          </ac:spMkLst>
        </pc:spChg>
        <pc:spChg chg="add mod">
          <ac:chgData name="Jordi Sole Casaramona" userId="b448aaf7c9d9059e" providerId="LiveId" clId="{E05A9577-3F71-4FD5-B068-0C8ED30CC2A2}" dt="2024-11-24T11:45:21.605" v="2751"/>
          <ac:spMkLst>
            <pc:docMk/>
            <pc:sldMk cId="1305508954" sldId="280"/>
            <ac:spMk id="10" creationId="{82B52207-C089-4A2A-25A9-BEC5DAA790A7}"/>
          </ac:spMkLst>
        </pc:spChg>
        <pc:spChg chg="add mod">
          <ac:chgData name="Jordi Sole Casaramona" userId="b448aaf7c9d9059e" providerId="LiveId" clId="{E05A9577-3F71-4FD5-B068-0C8ED30CC2A2}" dt="2024-11-24T11:46:36.867" v="2769" actId="207"/>
          <ac:spMkLst>
            <pc:docMk/>
            <pc:sldMk cId="1305508954" sldId="280"/>
            <ac:spMk id="11" creationId="{32534D53-3A3E-F83E-4820-FD9713D3781C}"/>
          </ac:spMkLst>
        </pc:spChg>
        <pc:spChg chg="add mod">
          <ac:chgData name="Jordi Sole Casaramona" userId="b448aaf7c9d9059e" providerId="LiveId" clId="{E05A9577-3F71-4FD5-B068-0C8ED30CC2A2}" dt="2024-11-24T11:45:31.592" v="2753"/>
          <ac:spMkLst>
            <pc:docMk/>
            <pc:sldMk cId="1305508954" sldId="280"/>
            <ac:spMk id="13" creationId="{F1C1C97C-9B1B-341D-E997-651A7A402DAC}"/>
          </ac:spMkLst>
        </pc:spChg>
        <pc:spChg chg="add mod">
          <ac:chgData name="Jordi Sole Casaramona" userId="b448aaf7c9d9059e" providerId="LiveId" clId="{E05A9577-3F71-4FD5-B068-0C8ED30CC2A2}" dt="2024-11-24T11:58:05.463" v="2933" actId="113"/>
          <ac:spMkLst>
            <pc:docMk/>
            <pc:sldMk cId="1305508954" sldId="280"/>
            <ac:spMk id="14" creationId="{37F85C71-89A5-0DAE-8FF3-B380E9E168B1}"/>
          </ac:spMkLst>
        </pc:spChg>
        <pc:spChg chg="add mod">
          <ac:chgData name="Jordi Sole Casaramona" userId="b448aaf7c9d9059e" providerId="LiveId" clId="{E05A9577-3F71-4FD5-B068-0C8ED30CC2A2}" dt="2024-11-24T11:45:39.263" v="2755"/>
          <ac:spMkLst>
            <pc:docMk/>
            <pc:sldMk cId="1305508954" sldId="280"/>
            <ac:spMk id="16" creationId="{54CEEBE7-48D5-FD3B-10C6-172DCD8A81C3}"/>
          </ac:spMkLst>
        </pc:spChg>
        <pc:spChg chg="add mod">
          <ac:chgData name="Jordi Sole Casaramona" userId="b448aaf7c9d9059e" providerId="LiveId" clId="{E05A9577-3F71-4FD5-B068-0C8ED30CC2A2}" dt="2024-11-24T11:58:03.994" v="2932" actId="113"/>
          <ac:spMkLst>
            <pc:docMk/>
            <pc:sldMk cId="1305508954" sldId="280"/>
            <ac:spMk id="17" creationId="{1803598E-E8FA-39E7-69EE-943321772122}"/>
          </ac:spMkLst>
        </pc:spChg>
        <pc:spChg chg="add mod">
          <ac:chgData name="Jordi Sole Casaramona" userId="b448aaf7c9d9059e" providerId="LiveId" clId="{E05A9577-3F71-4FD5-B068-0C8ED30CC2A2}" dt="2024-11-24T11:45:46.686" v="2757"/>
          <ac:spMkLst>
            <pc:docMk/>
            <pc:sldMk cId="1305508954" sldId="280"/>
            <ac:spMk id="19" creationId="{A10E3E18-AA21-24EB-D71D-1CC1E7A4ABD5}"/>
          </ac:spMkLst>
        </pc:spChg>
        <pc:spChg chg="add mod">
          <ac:chgData name="Jordi Sole Casaramona" userId="b448aaf7c9d9059e" providerId="LiveId" clId="{E05A9577-3F71-4FD5-B068-0C8ED30CC2A2}" dt="2024-11-24T11:58:06.843" v="2934" actId="113"/>
          <ac:spMkLst>
            <pc:docMk/>
            <pc:sldMk cId="1305508954" sldId="280"/>
            <ac:spMk id="20" creationId="{4805B866-9DA4-9636-CA8E-5D78C7438698}"/>
          </ac:spMkLst>
        </pc:spChg>
        <pc:spChg chg="add mod">
          <ac:chgData name="Jordi Sole Casaramona" userId="b448aaf7c9d9059e" providerId="LiveId" clId="{E05A9577-3F71-4FD5-B068-0C8ED30CC2A2}" dt="2024-11-24T11:45:56.162" v="2759"/>
          <ac:spMkLst>
            <pc:docMk/>
            <pc:sldMk cId="1305508954" sldId="280"/>
            <ac:spMk id="22" creationId="{4A33A12B-534C-35E8-8097-05E0F4B691F8}"/>
          </ac:spMkLst>
        </pc:spChg>
        <pc:spChg chg="add mod">
          <ac:chgData name="Jordi Sole Casaramona" userId="b448aaf7c9d9059e" providerId="LiveId" clId="{E05A9577-3F71-4FD5-B068-0C8ED30CC2A2}" dt="2024-11-24T11:58:08.233" v="2935" actId="113"/>
          <ac:spMkLst>
            <pc:docMk/>
            <pc:sldMk cId="1305508954" sldId="280"/>
            <ac:spMk id="23" creationId="{12682A06-51E3-DFE2-66C2-E1281E5737B7}"/>
          </ac:spMkLst>
        </pc:spChg>
        <pc:grpChg chg="add mod">
          <ac:chgData name="Jordi Sole Casaramona" userId="b448aaf7c9d9059e" providerId="LiveId" clId="{E05A9577-3F71-4FD5-B068-0C8ED30CC2A2}" dt="2024-11-24T11:45:24.861" v="2752" actId="1076"/>
          <ac:grpSpMkLst>
            <pc:docMk/>
            <pc:sldMk cId="1305508954" sldId="280"/>
            <ac:grpSpMk id="9" creationId="{D6DC7FFF-C1A3-ED59-199F-8C4EF2CEC003}"/>
          </ac:grpSpMkLst>
        </pc:grpChg>
        <pc:grpChg chg="add mod">
          <ac:chgData name="Jordi Sole Casaramona" userId="b448aaf7c9d9059e" providerId="LiveId" clId="{E05A9577-3F71-4FD5-B068-0C8ED30CC2A2}" dt="2024-11-24T11:46:24.959" v="2767" actId="1076"/>
          <ac:grpSpMkLst>
            <pc:docMk/>
            <pc:sldMk cId="1305508954" sldId="280"/>
            <ac:grpSpMk id="12" creationId="{0015D89C-FC9A-68C8-1CAC-744DD0229BF0}"/>
          </ac:grpSpMkLst>
        </pc:grpChg>
        <pc:grpChg chg="add mod">
          <ac:chgData name="Jordi Sole Casaramona" userId="b448aaf7c9d9059e" providerId="LiveId" clId="{E05A9577-3F71-4FD5-B068-0C8ED30CC2A2}" dt="2024-11-24T11:58:03.555" v="2931" actId="14100"/>
          <ac:grpSpMkLst>
            <pc:docMk/>
            <pc:sldMk cId="1305508954" sldId="280"/>
            <ac:grpSpMk id="15" creationId="{B569885E-7893-2AD1-E42D-DC7A02186401}"/>
          </ac:grpSpMkLst>
        </pc:grpChg>
        <pc:grpChg chg="add mod">
          <ac:chgData name="Jordi Sole Casaramona" userId="b448aaf7c9d9059e" providerId="LiveId" clId="{E05A9577-3F71-4FD5-B068-0C8ED30CC2A2}" dt="2024-11-24T11:45:50.560" v="2758" actId="1076"/>
          <ac:grpSpMkLst>
            <pc:docMk/>
            <pc:sldMk cId="1305508954" sldId="280"/>
            <ac:grpSpMk id="18" creationId="{E2BDA785-5E01-A0E5-B905-D12FFE886482}"/>
          </ac:grpSpMkLst>
        </pc:grpChg>
        <pc:grpChg chg="add mod">
          <ac:chgData name="Jordi Sole Casaramona" userId="b448aaf7c9d9059e" providerId="LiveId" clId="{E05A9577-3F71-4FD5-B068-0C8ED30CC2A2}" dt="2024-11-24T11:57:59.594" v="2928" actId="14100"/>
          <ac:grpSpMkLst>
            <pc:docMk/>
            <pc:sldMk cId="1305508954" sldId="280"/>
            <ac:grpSpMk id="21" creationId="{61C3F4D6-5EBC-14BC-5C20-62BF11093F67}"/>
          </ac:grpSpMkLst>
        </pc:grpChg>
        <pc:graphicFrameChg chg="del mod">
          <ac:chgData name="Jordi Sole Casaramona" userId="b448aaf7c9d9059e" providerId="LiveId" clId="{E05A9577-3F71-4FD5-B068-0C8ED30CC2A2}" dt="2024-11-24T11:45:15.084" v="2749" actId="478"/>
          <ac:graphicFrameMkLst>
            <pc:docMk/>
            <pc:sldMk cId="1305508954" sldId="280"/>
            <ac:graphicFrameMk id="7" creationId="{60878F27-5AA6-E49A-9E43-CBB8CEB7588B}"/>
          </ac:graphicFrameMkLst>
        </pc:graphicFrameChg>
        <pc:picChg chg="mod">
          <ac:chgData name="Jordi Sole Casaramona" userId="b448aaf7c9d9059e" providerId="LiveId" clId="{E05A9577-3F71-4FD5-B068-0C8ED30CC2A2}" dt="2024-11-24T11:45:58.715" v="2761" actId="1076"/>
          <ac:picMkLst>
            <pc:docMk/>
            <pc:sldMk cId="1305508954" sldId="280"/>
            <ac:picMk id="8" creationId="{6D2BBBCC-39FA-7B68-FF98-B2DD2334E886}"/>
          </ac:picMkLst>
        </pc:picChg>
      </pc:sldChg>
      <pc:sldChg chg="addSp delSp modSp add mod modClrScheme chgLayout">
        <pc:chgData name="Jordi Sole Casaramona" userId="b448aaf7c9d9059e" providerId="LiveId" clId="{E05A9577-3F71-4FD5-B068-0C8ED30CC2A2}" dt="2024-11-24T12:45:06.806" v="3656" actId="26606"/>
        <pc:sldMkLst>
          <pc:docMk/>
          <pc:sldMk cId="2138296615" sldId="281"/>
        </pc:sldMkLst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2" creationId="{9F319826-23C4-75C7-36D5-350BFBC4CD3F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3" creationId="{456264AA-9A4D-643F-2388-A256C824EE34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4" creationId="{87E88C55-8341-2C32-BABC-4D6A4D58C589}"/>
          </ac:spMkLst>
        </pc:spChg>
        <pc:spChg chg="add del mod">
          <ac:chgData name="Jordi Sole Casaramona" userId="b448aaf7c9d9059e" providerId="LiveId" clId="{E05A9577-3F71-4FD5-B068-0C8ED30CC2A2}" dt="2024-11-24T12:31:36.123" v="3537" actId="478"/>
          <ac:spMkLst>
            <pc:docMk/>
            <pc:sldMk cId="2138296615" sldId="281"/>
            <ac:spMk id="5" creationId="{4E729D9D-5A03-BFF9-785F-A02A0687B72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6" creationId="{39DDB97A-F7B5-5DEE-4148-0DE07AB4F92F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7" creationId="{3CFBFB3A-21E3-F070-A48A-C0F9971BFFF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8" creationId="{D315F157-38FE-8908-6E0F-32D819177F9E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9" creationId="{F7EA70FA-0535-FDFD-02ED-E7F880E5FBCA}"/>
          </ac:spMkLst>
        </pc:spChg>
        <pc:spChg chg="mod">
          <ac:chgData name="Jordi Sole Casaramona" userId="b448aaf7c9d9059e" providerId="LiveId" clId="{E05A9577-3F71-4FD5-B068-0C8ED30CC2A2}" dt="2024-11-24T12:44:43.842" v="3653" actId="26606"/>
          <ac:spMkLst>
            <pc:docMk/>
            <pc:sldMk cId="2138296615" sldId="281"/>
            <ac:spMk id="12" creationId="{F83DD0FD-CE15-6A43-53D8-2B85FE7A8CFB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3" creationId="{35FBBDB3-289F-01BE-D138-3A04B27E51BC}"/>
          </ac:spMkLst>
        </pc:spChg>
        <pc:spChg chg="add del mod">
          <ac:chgData name="Jordi Sole Casaramona" userId="b448aaf7c9d9059e" providerId="LiveId" clId="{E05A9577-3F71-4FD5-B068-0C8ED30CC2A2}" dt="2024-11-24T12:33:17.028" v="3544" actId="478"/>
          <ac:spMkLst>
            <pc:docMk/>
            <pc:sldMk cId="2138296615" sldId="281"/>
            <ac:spMk id="14" creationId="{027C37B4-8A96-57A6-68DF-836B87F9A7A2}"/>
          </ac:spMkLst>
        </pc:spChg>
        <pc:spChg chg="add del">
          <ac:chgData name="Jordi Sole Casaramona" userId="b448aaf7c9d9059e" providerId="LiveId" clId="{E05A9577-3F71-4FD5-B068-0C8ED30CC2A2}" dt="2024-11-24T12:33:24.786" v="3546" actId="478"/>
          <ac:spMkLst>
            <pc:docMk/>
            <pc:sldMk cId="2138296615" sldId="281"/>
            <ac:spMk id="15" creationId="{781A2C98-D877-13CC-3975-B84E2F4C4E84}"/>
          </ac:spMkLst>
        </pc:spChg>
        <pc:spChg chg="mod">
          <ac:chgData name="Jordi Sole Casaramona" userId="b448aaf7c9d9059e" providerId="LiveId" clId="{E05A9577-3F71-4FD5-B068-0C8ED30CC2A2}" dt="2024-11-24T12:45:06.806" v="3656" actId="26606"/>
          <ac:spMkLst>
            <pc:docMk/>
            <pc:sldMk cId="2138296615" sldId="281"/>
            <ac:spMk id="16" creationId="{BAD445B2-9F06-B481-7336-93C456AB660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7" creationId="{478BA265-4558-CAEA-607E-CF80E7EDB08B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19" creationId="{86F9A6FF-E9A6-E62A-389E-E9DB20BE4D51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20" creationId="{55A077DF-BC4D-5429-A2BB-8BA90CCD15F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27" creationId="{48DBAFD9-7AA8-5F1B-5299-B4E1B6FC0385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1" creationId="{50AD17D2-FE47-01BE-CCDE-22E62784CEA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2" creationId="{9B30F0D4-E91B-DEA0-9FE2-1116D2122A4A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3" creationId="{5019ED0B-6F64-13E6-71A3-E513AFC90BC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4" creationId="{8BCF9AA3-DF8D-01C7-353A-26BC812BEADF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5" creationId="{83B203DE-7FE9-623D-788D-3680076F8845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6" creationId="{3016E34C-26E8-5F43-4ED7-3D32BCE278E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7" creationId="{7C2E1D9A-A4E4-B8E4-EE43-A81066B53C9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8" creationId="{E959FC7C-D074-1C24-81B9-CA77126ADCD8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39" creationId="{F98D8FA5-959C-34D3-0872-E657600AB77C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0" creationId="{4F4F9A35-D3EB-F80C-56AF-0249E03975E2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1" creationId="{DF8325F2-80B7-A922-3547-B326A8FA13E7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2" creationId="{4BFC37CE-D09D-8BE6-8AC5-09709954D968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3" creationId="{B0C712EE-EFEB-6215-585D-1CB57D7AFAC0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4" creationId="{7B4FEEF6-594D-F61E-46DC-EDD55DC39294}"/>
          </ac:spMkLst>
        </pc:spChg>
        <pc:spChg chg="del">
          <ac:chgData name="Jordi Sole Casaramona" userId="b448aaf7c9d9059e" providerId="LiveId" clId="{E05A9577-3F71-4FD5-B068-0C8ED30CC2A2}" dt="2024-11-24T12:31:33.844" v="3536" actId="478"/>
          <ac:spMkLst>
            <pc:docMk/>
            <pc:sldMk cId="2138296615" sldId="281"/>
            <ac:spMk id="46" creationId="{139BFE4F-6B26-CBFB-D1BD-A643AEF8D097}"/>
          </ac:spMkLst>
        </pc:spChg>
        <pc:picChg chg="add mod ord">
          <ac:chgData name="Jordi Sole Casaramona" userId="b448aaf7c9d9059e" providerId="LiveId" clId="{E05A9577-3F71-4FD5-B068-0C8ED30CC2A2}" dt="2024-11-24T12:44:43.842" v="3653" actId="26606"/>
          <ac:picMkLst>
            <pc:docMk/>
            <pc:sldMk cId="2138296615" sldId="281"/>
            <ac:picMk id="11" creationId="{51AF910C-B2BF-89BD-0A1D-0374BF3BCC88}"/>
          </ac:picMkLst>
        </pc:picChg>
        <pc:picChg chg="add del mod">
          <ac:chgData name="Jordi Sole Casaramona" userId="b448aaf7c9d9059e" providerId="LiveId" clId="{E05A9577-3F71-4FD5-B068-0C8ED30CC2A2}" dt="2024-11-24T12:45:04.442" v="3654" actId="478"/>
          <ac:picMkLst>
            <pc:docMk/>
            <pc:sldMk cId="2138296615" sldId="281"/>
            <ac:picMk id="21" creationId="{41E6F4FB-402D-5BF6-A66A-F23BD5F67117}"/>
          </ac:picMkLst>
        </pc:picChg>
        <pc:picChg chg="add mod">
          <ac:chgData name="Jordi Sole Casaramona" userId="b448aaf7c9d9059e" providerId="LiveId" clId="{E05A9577-3F71-4FD5-B068-0C8ED30CC2A2}" dt="2024-11-24T12:45:06.806" v="3656" actId="26606"/>
          <ac:picMkLst>
            <pc:docMk/>
            <pc:sldMk cId="2138296615" sldId="281"/>
            <ac:picMk id="23" creationId="{995A2886-805C-9FA9-1B89-893C9C5108BE}"/>
          </ac:picMkLst>
        </pc:picChg>
        <pc:picChg chg="del">
          <ac:chgData name="Jordi Sole Casaramona" userId="b448aaf7c9d9059e" providerId="LiveId" clId="{E05A9577-3F71-4FD5-B068-0C8ED30CC2A2}" dt="2024-11-24T12:31:33.844" v="3536" actId="478"/>
          <ac:picMkLst>
            <pc:docMk/>
            <pc:sldMk cId="2138296615" sldId="281"/>
            <ac:picMk id="3074" creationId="{831C565E-117D-72BF-D3EA-89BDE1092C11}"/>
          </ac:picMkLst>
        </pc:picChg>
      </pc:sldChg>
      <pc:sldMasterChg chg="modSp delSldLayout modSldLayout">
        <pc:chgData name="Jordi Sole Casaramona" userId="b448aaf7c9d9059e" providerId="LiveId" clId="{E05A9577-3F71-4FD5-B068-0C8ED30CC2A2}" dt="2024-11-24T10:56:51.696" v="1590" actId="47"/>
        <pc:sldMasterMkLst>
          <pc:docMk/>
          <pc:sldMasterMk cId="3774738139" sldId="2147483891"/>
        </pc:sldMasterMkLst>
        <pc:cxnChg chg="mod">
          <ac:chgData name="Jordi Sole Casaramona" userId="b448aaf7c9d9059e" providerId="LiveId" clId="{E05A9577-3F71-4FD5-B068-0C8ED30CC2A2}" dt="2024-11-24T09:39:28.966" v="275" actId="16037"/>
          <ac:cxnSpMkLst>
            <pc:docMk/>
            <pc:sldMasterMk cId="3774738139" sldId="2147483891"/>
            <ac:cxnSpMk id="14" creationId="{D20BB053-86D6-405E-A719-7B6EF23E7207}"/>
          </ac:cxnSpMkLst>
        </pc:cxnChg>
        <pc:sldLayoutChg chg="del">
          <pc:chgData name="Jordi Sole Casaramona" userId="b448aaf7c9d9059e" providerId="LiveId" clId="{E05A9577-3F71-4FD5-B068-0C8ED30CC2A2}" dt="2024-11-24T10:56:51.696" v="1590" actId="47"/>
          <pc:sldLayoutMkLst>
            <pc:docMk/>
            <pc:sldMasterMk cId="3774738139" sldId="2147483891"/>
            <pc:sldLayoutMk cId="3551005588" sldId="2147483890"/>
          </pc:sldLayoutMkLst>
        </pc:sldLayoutChg>
        <pc:sldLayoutChg chg="addSp">
          <pc:chgData name="Jordi Sole Casaramona" userId="b448aaf7c9d9059e" providerId="LiveId" clId="{E05A9577-3F71-4FD5-B068-0C8ED30CC2A2}" dt="2024-11-24T09:38:54.054" v="261"/>
          <pc:sldLayoutMkLst>
            <pc:docMk/>
            <pc:sldMasterMk cId="3774738139" sldId="2147483891"/>
            <pc:sldLayoutMk cId="719643806" sldId="2147483902"/>
          </pc:sldLayoutMkLst>
          <pc:spChg chg="add">
            <ac:chgData name="Jordi Sole Casaramona" userId="b448aaf7c9d9059e" providerId="LiveId" clId="{E05A9577-3F71-4FD5-B068-0C8ED30CC2A2}" dt="2024-11-24T09:38:54.054" v="261"/>
            <ac:spMkLst>
              <pc:docMk/>
              <pc:sldMasterMk cId="3774738139" sldId="2147483891"/>
              <pc:sldLayoutMk cId="719643806" sldId="2147483902"/>
              <ac:spMk id="7" creationId="{E77AD51A-C189-143A-8310-01FD4E40AA98}"/>
            </ac:spMkLst>
          </pc:spChg>
          <pc:spChg chg="add">
            <ac:chgData name="Jordi Sole Casaramona" userId="b448aaf7c9d9059e" providerId="LiveId" clId="{E05A9577-3F71-4FD5-B068-0C8ED30CC2A2}" dt="2024-11-24T09:38:54.054" v="261"/>
            <ac:spMkLst>
              <pc:docMk/>
              <pc:sldMasterMk cId="3774738139" sldId="2147483891"/>
              <pc:sldLayoutMk cId="719643806" sldId="2147483902"/>
              <ac:spMk id="8" creationId="{B3FD8A23-0C61-10E7-8FA2-EAE934594F1D}"/>
            </ac:spMkLst>
          </pc:spChg>
        </pc:sldLayoutChg>
      </pc:sldMasterChg>
    </pc:docChg>
  </pc:docChgLst>
  <pc:docChgLst>
    <pc:chgData name="Santiago Alajarin" userId="fa40cc483a66d873" providerId="LiveId" clId="{01D6F03C-1520-46FD-B2A3-9B56D08754BB}"/>
    <pc:docChg chg="undo redo custSel addSld delSld modSld sldOrd modMainMaster">
      <pc:chgData name="Santiago Alajarin" userId="fa40cc483a66d873" providerId="LiveId" clId="{01D6F03C-1520-46FD-B2A3-9B56D08754BB}" dt="2024-11-24T11:09:03.095" v="462" actId="108"/>
      <pc:docMkLst>
        <pc:docMk/>
      </pc:docMkLst>
      <pc:sldChg chg="modSp mod setBg">
        <pc:chgData name="Santiago Alajarin" userId="fa40cc483a66d873" providerId="LiveId" clId="{01D6F03C-1520-46FD-B2A3-9B56D08754BB}" dt="2024-11-24T09:36:14.156" v="34"/>
        <pc:sldMkLst>
          <pc:docMk/>
          <pc:sldMk cId="1039759085" sldId="256"/>
        </pc:sldMkLst>
        <pc:spChg chg="mod">
          <ac:chgData name="Santiago Alajarin" userId="fa40cc483a66d873" providerId="LiveId" clId="{01D6F03C-1520-46FD-B2A3-9B56D08754BB}" dt="2024-11-24T09:35:18.202" v="14" actId="27636"/>
          <ac:spMkLst>
            <pc:docMk/>
            <pc:sldMk cId="1039759085" sldId="256"/>
            <ac:spMk id="4" creationId="{8359453A-78E9-42AE-AE23-C9D218CBC37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039759085" sldId="256"/>
            <ac:spMk id="5" creationId="{639AF166-E191-409C-98AE-C2A47C576895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1039759085" sldId="256"/>
            <ac:picMk id="8" creationId="{D9011B7D-CD6B-49C3-8163-9672E7B5EB9C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805164132" sldId="257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2" creationId="{582BCEE0-AF33-4B8B-9622-2A50B4FD62C5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3" creationId="{F0495D9B-1C30-46A7-AC78-0AD00F70BCA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0" creationId="{0DFAC773-B88D-4D58-9F49-43222F2F2EE7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1" creationId="{6AA17CD5-6A6E-4EE4-BD68-9B358654D56D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05164132" sldId="257"/>
            <ac:spMk id="12" creationId="{9A0B9DDD-5A75-438F-8748-02EC3B861C4F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3805164132" sldId="257"/>
            <ac:picMk id="7" creationId="{7F61309D-C856-4938-ADC7-424523E494CD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3805164132" sldId="257"/>
            <ac:picMk id="9" creationId="{945B1BB8-49E7-4A38-B10A-734F467CE26E}"/>
          </ac:picMkLst>
        </pc:picChg>
      </pc:sldChg>
      <pc:sldChg chg="addSp delSp modSp mod">
        <pc:chgData name="Santiago Alajarin" userId="fa40cc483a66d873" providerId="LiveId" clId="{01D6F03C-1520-46FD-B2A3-9B56D08754BB}" dt="2024-11-24T11:09:03.095" v="462" actId="108"/>
        <pc:sldMkLst>
          <pc:docMk/>
          <pc:sldMk cId="3980136776" sldId="259"/>
        </pc:sldMkLst>
        <pc:spChg chg="mod">
          <ac:chgData name="Santiago Alajarin" userId="fa40cc483a66d873" providerId="LiveId" clId="{01D6F03C-1520-46FD-B2A3-9B56D08754BB}" dt="2024-11-24T09:37:04.780" v="39" actId="20577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Santiago Alajarin" userId="fa40cc483a66d873" providerId="LiveId" clId="{01D6F03C-1520-46FD-B2A3-9B56D08754BB}" dt="2024-11-24T11:09:03.095" v="462" actId="108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0" creationId="{6DEADDF7-706C-74B1-B330-BAC0C9E5B3C7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1" creationId="{6C3FB9FA-AB07-5F8C-2A54-7670578AD5F7}"/>
          </ac:spMkLst>
        </pc:spChg>
        <pc:spChg chg="del mod">
          <ac:chgData name="Santiago Alajarin" userId="fa40cc483a66d873" providerId="LiveId" clId="{01D6F03C-1520-46FD-B2A3-9B56D08754BB}" dt="2024-11-24T10:40:41.965" v="106" actId="478"/>
          <ac:spMkLst>
            <pc:docMk/>
            <pc:sldMk cId="3980136776" sldId="259"/>
            <ac:spMk id="12" creationId="{329D453C-252B-9589-EB2F-1A7FDE4974E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3" creationId="{0C174766-9DFA-4FE2-802E-A1E97945711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4" creationId="{9C838D91-2BF9-4595-90F6-6E2D751F6F1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980136776" sldId="259"/>
            <ac:spMk id="15" creationId="{7E05EE0A-8EAF-4145-9C58-570DD87753E3}"/>
          </ac:spMkLst>
        </pc:spChg>
        <pc:spChg chg="add del mod">
          <ac:chgData name="Santiago Alajarin" userId="fa40cc483a66d873" providerId="LiveId" clId="{01D6F03C-1520-46FD-B2A3-9B56D08754BB}" dt="2024-11-24T10:56:51.254" v="331" actId="478"/>
          <ac:spMkLst>
            <pc:docMk/>
            <pc:sldMk cId="3980136776" sldId="259"/>
            <ac:spMk id="16" creationId="{8F9218A6-C43D-499E-A0E8-3469AECEB9FD}"/>
          </ac:spMkLst>
        </pc:spChg>
        <pc:spChg chg="add del mod">
          <ac:chgData name="Santiago Alajarin" userId="fa40cc483a66d873" providerId="LiveId" clId="{01D6F03C-1520-46FD-B2A3-9B56D08754BB}" dt="2024-11-24T11:06:10.837" v="418" actId="20577"/>
          <ac:spMkLst>
            <pc:docMk/>
            <pc:sldMk cId="3980136776" sldId="259"/>
            <ac:spMk id="17" creationId="{8B6CCE1A-9100-47B8-9367-7C614E033E66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18" creationId="{F65027E2-6D70-4010-B4C8-3BA72BB79D6C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19" creationId="{EE8D7AEE-B437-44E1-AE4D-8457D9DACF61}"/>
          </ac:spMkLst>
        </pc:spChg>
        <pc:spChg chg="add mod">
          <ac:chgData name="Santiago Alajarin" userId="fa40cc483a66d873" providerId="LiveId" clId="{01D6F03C-1520-46FD-B2A3-9B56D08754BB}" dt="2024-11-24T10:57:14.847" v="333" actId="1076"/>
          <ac:spMkLst>
            <pc:docMk/>
            <pc:sldMk cId="3980136776" sldId="259"/>
            <ac:spMk id="20" creationId="{0F9A2457-F7B1-4C0C-9683-6D6B49B0D4C9}"/>
          </ac:spMkLst>
        </pc:spChg>
        <pc:picChg chg="add del mod">
          <ac:chgData name="Santiago Alajarin" userId="fa40cc483a66d873" providerId="LiveId" clId="{01D6F03C-1520-46FD-B2A3-9B56D08754BB}" dt="2024-11-24T10:57:55.053" v="344" actId="14100"/>
          <ac:picMkLst>
            <pc:docMk/>
            <pc:sldMk cId="3980136776" sldId="259"/>
            <ac:picMk id="7" creationId="{DAFF67AC-F5A8-21A9-C95C-10A118A1B9A3}"/>
          </ac:picMkLst>
        </pc:picChg>
        <pc:picChg chg="mod">
          <ac:chgData name="Santiago Alajarin" userId="fa40cc483a66d873" providerId="LiveId" clId="{01D6F03C-1520-46FD-B2A3-9B56D08754BB}" dt="2024-11-24T09:37:12.592" v="43" actId="1076"/>
          <ac:picMkLst>
            <pc:docMk/>
            <pc:sldMk cId="3980136776" sldId="259"/>
            <ac:picMk id="17" creationId="{86357C99-DEFC-4892-8C64-EF1482AB3E86}"/>
          </ac:picMkLst>
        </pc:pic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275256533" sldId="260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3" creationId="{5DB065D3-BB45-4A0E-A1BC-1FAA24968BA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6" creationId="{4F5324B1-1FAF-47A8-BB9C-C1DC70D7A18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7" creationId="{97130022-5FA2-42CA-9F45-CF03F137580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75256533" sldId="260"/>
            <ac:spMk id="18" creationId="{F063B0D3-5484-4E9A-B4AE-2957B71E5027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9" creationId="{0C4F09C2-CDF0-42F2-ACBE-48A7C5A30183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1" creationId="{CCB647CF-2AAB-45DF-86A9-63D8063F12EC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3" creationId="{FEE47F26-5CCA-4F67-A13A-A48D1F2E9CA5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75256533" sldId="260"/>
            <ac:picMk id="15" creationId="{75C485B9-17CC-4622-BC83-361CFF6D527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551256399" sldId="261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2" creationId="{6C44E4ED-A01E-4EEE-BAB3-F66C86F21672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7" creationId="{11EA4786-0B7C-4A96-8541-BEB665948AE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8" creationId="{1B7645B3-B75C-434F-AB33-1C3335F08CCB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256399" sldId="261"/>
            <ac:spMk id="9" creationId="{E23FACE5-0C67-483B-8BC7-0D4E6D6230E6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3551256399" sldId="261"/>
            <ac:graphicFrameMk id="6" creationId="{28EE201B-C92A-4E01-9328-5AE6A42283DB}"/>
          </ac:graphicFrameMkLst>
        </pc:graphicFrame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3848018777" sldId="262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2" creationId="{6D48DE4E-F7AF-4563-B6F4-DD8C689868B2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5" creationId="{7DEDE294-B0CC-4B2B-B4EB-CDB318F2883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6" creationId="{3E40BA46-6753-46D4-94DA-26C1DCABC98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848018777" sldId="262"/>
            <ac:spMk id="7" creationId="{DAFD9EFA-1B10-4B11-9CB4-DF21A3A8557B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3848018777" sldId="262"/>
            <ac:graphicFrameMk id="4" creationId="{54AD1D44-DC62-4EDE-9AB1-216F86019B50}"/>
          </ac:graphicFrameMkLst>
        </pc:graphicFrame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2261619712" sldId="263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3" creationId="{75982AA6-9E74-43FC-B452-142C7571DCC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261619712" sldId="263"/>
            <ac:spMk id="8" creationId="{D3E3ABAA-EBF5-4FC5-BEEE-FBA5A228E046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261619712" sldId="263"/>
            <ac:picMk id="6" creationId="{AC4A1F6E-E065-4C87-B012-9FBDEC8C1ED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715400757" sldId="264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2" creationId="{619F56A6-A0B7-4AD3-A4A4-9522F249B03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3" creationId="{F4E09964-5C29-4FD6-AB66-FC11856B4AF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4" creationId="{DFFA8F6C-85B2-40F8-9392-16F12DC2D8C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5" creationId="{86D629C6-DFC2-4FE6-9BC6-9CC5FAA30175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6" creationId="{9CD48624-92E5-4A01-823A-A340A719ADB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7" creationId="{23FC7AC8-C1FF-4125-99AB-29C9CC00146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8" creationId="{CCF3BEB4-74AE-46AA-B4D6-F74D0D1815C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15400757" sldId="264"/>
            <ac:spMk id="9" creationId="{534A0150-AECF-4D8C-A650-1671E51D36E8}"/>
          </ac:spMkLst>
        </pc:sp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3305518317" sldId="265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2" creationId="{F54B1C6D-2105-499D-AAC9-8AA51C7BCD1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3" creationId="{A66E3F61-BE12-4984-92C8-2D390FC81C5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4" creationId="{B74F0951-7481-4639-9C9D-3D4F7332806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5" creationId="{7C46BAE5-62C6-45E6-AE3B-F2C878DE791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6" creationId="{DFC1B606-1E53-4BEB-BB22-45DEDA24E34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7" creationId="{076A29D4-190B-46E6-ADC4-18C7FEA91AF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8" creationId="{4FC948D5-69A8-4B5A-9607-64D0F8DA7F5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9" creationId="{E534A656-239F-4529-8A02-E360B5AC0270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10" creationId="{DB3A5D52-6C62-483D-B596-AA67C922636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305518317" sldId="265"/>
            <ac:spMk id="11" creationId="{02C172DF-96EA-4F88-908B-161810E45408}"/>
          </ac:spMkLst>
        </pc:sp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721841647" sldId="266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21841647" sldId="266"/>
            <ac:spMk id="3" creationId="{0957B5A0-5976-4FBC-9F15-908902EAE359}"/>
          </ac:spMkLst>
        </pc:sp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173985025" sldId="267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2" creationId="{D4A1E637-6C9C-485F-AF41-E8410EC71E3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4" creationId="{9B750561-F083-4333-8EC6-B48CC656AE8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5" creationId="{089BEA28-F6E8-4DD1-9A64-07CA2228CCF6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173985025" sldId="267"/>
            <ac:spMk id="6" creationId="{5B2C4556-246D-4E49-AEDB-521D1C50F0D0}"/>
          </ac:spMkLst>
        </pc:sp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2809739222" sldId="269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3" creationId="{C86A883B-8665-48D9-9BB4-5C046036F62E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0" creationId="{01DAA9EF-B023-4C9C-9D12-52BE393017C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1" creationId="{EEF02178-D437-443B-87D5-5E6B8F763F5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2809739222" sldId="269"/>
            <ac:spMk id="12" creationId="{4A36D853-EA47-4D86-90A0-8A1FAEE00B97}"/>
          </ac:spMkLst>
        </pc:sp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809739222" sldId="269"/>
            <ac:picMk id="7" creationId="{23EFDF58-67CE-479D-9BFD-FE6D788538CB}"/>
          </ac:picMkLst>
        </pc:picChg>
        <pc:picChg chg="mod">
          <ac:chgData name="Santiago Alajarin" userId="fa40cc483a66d873" providerId="LiveId" clId="{01D6F03C-1520-46FD-B2A3-9B56D08754BB}" dt="2024-11-24T09:36:14.156" v="34"/>
          <ac:picMkLst>
            <pc:docMk/>
            <pc:sldMk cId="2809739222" sldId="269"/>
            <ac:picMk id="9" creationId="{4FD4795F-3513-4012-91EE-FA9A56FDF967}"/>
          </ac:picMkLst>
        </pc:picChg>
      </pc:sldChg>
      <pc:sldChg chg="modSp">
        <pc:chgData name="Santiago Alajarin" userId="fa40cc483a66d873" providerId="LiveId" clId="{01D6F03C-1520-46FD-B2A3-9B56D08754BB}" dt="2024-11-24T09:36:14.156" v="34"/>
        <pc:sldMkLst>
          <pc:docMk/>
          <pc:sldMk cId="1508071221" sldId="270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2" creationId="{38017B37-3ABF-424E-9128-F20C2B7250DC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4" creationId="{7F44DC3D-C5F6-4BF7-97BD-7548BB256C4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5" creationId="{1911AF5F-8658-48C6-8F26-A03E38923927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508071221" sldId="270"/>
            <ac:spMk id="6" creationId="{29851974-A699-44BC-93B3-F64FE92D3C90}"/>
          </ac:spMkLst>
        </pc:spChg>
        <pc:graphicFrameChg chg="mod">
          <ac:chgData name="Santiago Alajarin" userId="fa40cc483a66d873" providerId="LiveId" clId="{01D6F03C-1520-46FD-B2A3-9B56D08754BB}" dt="2024-11-24T09:36:09.296" v="20"/>
          <ac:graphicFrameMkLst>
            <pc:docMk/>
            <pc:sldMk cId="1508071221" sldId="270"/>
            <ac:graphicFrameMk id="7" creationId="{C1BEDA54-2DC6-4AC7-850A-41264E941ACD}"/>
          </ac:graphicFrameMkLst>
        </pc:graphicFrameChg>
      </pc:sldChg>
      <pc:sldChg chg="modSp mod">
        <pc:chgData name="Santiago Alajarin" userId="fa40cc483a66d873" providerId="LiveId" clId="{01D6F03C-1520-46FD-B2A3-9B56D08754BB}" dt="2024-11-24T09:36:14.156" v="34"/>
        <pc:sldMkLst>
          <pc:docMk/>
          <pc:sldMk cId="175431976" sldId="271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2" creationId="{FF98EE42-E908-C1CA-F6E2-CC2DD72A2BE9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5" creationId="{9A51C78F-6D96-EF1F-2E9A-BC8E5BFFF8E1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9" creationId="{41051463-7E5A-54FF-FE00-233DBC592FFB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1033" creationId="{A156873C-18A9-55ED-1E17-4F85E2B8F8E4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175431976" sldId="271"/>
            <ac:spMk id="1035" creationId="{7F47CADA-8AC9-B617-9819-CD90AFC1979C}"/>
          </ac:spMkLst>
        </pc:spChg>
      </pc:sldChg>
      <pc:sldChg chg="modSp mod ord">
        <pc:chgData name="Santiago Alajarin" userId="fa40cc483a66d873" providerId="LiveId" clId="{01D6F03C-1520-46FD-B2A3-9B56D08754BB}" dt="2024-11-24T10:58:28.098" v="347"/>
        <pc:sldMkLst>
          <pc:docMk/>
          <pc:sldMk cId="3551114596" sldId="272"/>
        </pc:sldMkLst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2" creationId="{8F53F7D3-3005-B06F-38AA-D7FEF62AA20A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5" creationId="{DADEBA49-825D-B9AA-A587-D156592EBF8D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1033" creationId="{91856D6A-8BFA-75CA-D677-E312E9F9C1B8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1035" creationId="{CEE446B0-EC75-8E08-EACD-33E80C184033}"/>
          </ac:spMkLst>
        </pc:spChg>
        <pc:spChg chg="mod">
          <ac:chgData name="Santiago Alajarin" userId="fa40cc483a66d873" providerId="LiveId" clId="{01D6F03C-1520-46FD-B2A3-9B56D08754BB}" dt="2024-11-24T09:36:14.156" v="34"/>
          <ac:spMkLst>
            <pc:docMk/>
            <pc:sldMk cId="3551114596" sldId="272"/>
            <ac:spMk id="2057" creationId="{2B939689-BBA4-E7EE-AFEE-2DA0EA0B313C}"/>
          </ac:spMkLst>
        </pc:spChg>
      </pc:sldChg>
      <pc:sldChg chg="delSp modSp add mod">
        <pc:chgData name="Santiago Alajarin" userId="fa40cc483a66d873" providerId="LiveId" clId="{01D6F03C-1520-46FD-B2A3-9B56D08754BB}" dt="2024-11-24T10:56:41.675" v="330" actId="21"/>
        <pc:sldMkLst>
          <pc:docMk/>
          <pc:sldMk cId="1218604636" sldId="274"/>
        </pc:sldMkLst>
        <pc:spChg chg="mod">
          <ac:chgData name="Santiago Alajarin" userId="fa40cc483a66d873" providerId="LiveId" clId="{01D6F03C-1520-46FD-B2A3-9B56D08754BB}" dt="2024-11-24T10:50:23.865" v="258" actId="20577"/>
          <ac:spMkLst>
            <pc:docMk/>
            <pc:sldMk cId="1218604636" sldId="274"/>
            <ac:spMk id="2" creationId="{033C271D-D3EB-4A78-9929-4B8E740B50B4}"/>
          </ac:spMkLst>
        </pc:spChg>
        <pc:spChg chg="mod">
          <ac:chgData name="Santiago Alajarin" userId="fa40cc483a66d873" providerId="LiveId" clId="{01D6F03C-1520-46FD-B2A3-9B56D08754BB}" dt="2024-11-24T10:51:42.475" v="294" actId="20577"/>
          <ac:spMkLst>
            <pc:docMk/>
            <pc:sldMk cId="1218604636" sldId="274"/>
            <ac:spMk id="3" creationId="{F210F1C6-68F4-48F7-97E9-343EE7513674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0" creationId="{6DEADDF7-706C-74B1-B330-BAC0C9E5B3C7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1" creationId="{6C3FB9FA-AB07-5F8C-2A54-7670578AD5F7}"/>
          </ac:spMkLst>
        </pc:spChg>
        <pc:spChg chg="del mod">
          <ac:chgData name="Santiago Alajarin" userId="fa40cc483a66d873" providerId="LiveId" clId="{01D6F03C-1520-46FD-B2A3-9B56D08754BB}" dt="2024-11-24T10:56:41.675" v="330" actId="21"/>
          <ac:spMkLst>
            <pc:docMk/>
            <pc:sldMk cId="1218604636" sldId="274"/>
            <ac:spMk id="16" creationId="{8F9218A6-C43D-499E-A0E8-3469AECEB9FD}"/>
          </ac:spMkLst>
        </pc:spChg>
      </pc:sldChg>
      <pc:sldChg chg="new del">
        <pc:chgData name="Santiago Alajarin" userId="fa40cc483a66d873" providerId="LiveId" clId="{01D6F03C-1520-46FD-B2A3-9B56D08754BB}" dt="2024-11-24T10:50:16.921" v="250" actId="47"/>
        <pc:sldMkLst>
          <pc:docMk/>
          <pc:sldMk cId="2145735518" sldId="274"/>
        </pc:sldMkLst>
      </pc:sldChg>
      <pc:sldChg chg="delSp modSp mod">
        <pc:chgData name="Santiago Alajarin" userId="fa40cc483a66d873" providerId="LiveId" clId="{01D6F03C-1520-46FD-B2A3-9B56D08754BB}" dt="2024-11-24T11:07:30.799" v="457" actId="27636"/>
        <pc:sldMkLst>
          <pc:docMk/>
          <pc:sldMk cId="1218604636" sldId="276"/>
        </pc:sldMkLst>
        <pc:spChg chg="mod">
          <ac:chgData name="Santiago Alajarin" userId="fa40cc483a66d873" providerId="LiveId" clId="{01D6F03C-1520-46FD-B2A3-9B56D08754BB}" dt="2024-11-24T11:07:30.799" v="457" actId="27636"/>
          <ac:spMkLst>
            <pc:docMk/>
            <pc:sldMk cId="1218604636" sldId="276"/>
            <ac:spMk id="3" creationId="{F210F1C6-68F4-48F7-97E9-343EE7513674}"/>
          </ac:spMkLst>
        </pc:spChg>
        <pc:spChg chg="del">
          <ac:chgData name="Santiago Alajarin" userId="fa40cc483a66d873" providerId="LiveId" clId="{01D6F03C-1520-46FD-B2A3-9B56D08754BB}" dt="2024-11-24T11:05:05.835" v="408" actId="478"/>
          <ac:spMkLst>
            <pc:docMk/>
            <pc:sldMk cId="1218604636" sldId="276"/>
            <ac:spMk id="17" creationId="{8B6CCE1A-9100-47B8-9367-7C614E033E66}"/>
          </ac:spMkLst>
        </pc:spChg>
        <pc:picChg chg="del">
          <ac:chgData name="Santiago Alajarin" userId="fa40cc483a66d873" providerId="LiveId" clId="{01D6F03C-1520-46FD-B2A3-9B56D08754BB}" dt="2024-11-24T11:05:05.835" v="408" actId="478"/>
          <ac:picMkLst>
            <pc:docMk/>
            <pc:sldMk cId="1218604636" sldId="276"/>
            <ac:picMk id="7" creationId="{DAFF67AC-F5A8-21A9-C95C-10A118A1B9A3}"/>
          </ac:picMkLst>
        </pc:picChg>
      </pc:sldChg>
      <pc:sldChg chg="del">
        <pc:chgData name="Santiago Alajarin" userId="fa40cc483a66d873" providerId="LiveId" clId="{01D6F03C-1520-46FD-B2A3-9B56D08754BB}" dt="2024-11-24T11:08:41.611" v="460" actId="47"/>
        <pc:sldMkLst>
          <pc:docMk/>
          <pc:sldMk cId="1218604636" sldId="277"/>
        </pc:sldMkLst>
      </pc:sldChg>
      <pc:sldChg chg="ord">
        <pc:chgData name="Santiago Alajarin" userId="fa40cc483a66d873" providerId="LiveId" clId="{01D6F03C-1520-46FD-B2A3-9B56D08754BB}" dt="2024-11-24T11:08:20.955" v="459"/>
        <pc:sldMkLst>
          <pc:docMk/>
          <pc:sldMk cId="1218604636" sldId="278"/>
        </pc:sldMkLst>
      </pc:sldChg>
      <pc:sldMasterChg chg="addSp">
        <pc:chgData name="Santiago Alajarin" userId="fa40cc483a66d873" providerId="LiveId" clId="{01D6F03C-1520-46FD-B2A3-9B56D08754BB}" dt="2024-11-24T09:35:04.423" v="10"/>
        <pc:sldMasterMkLst>
          <pc:docMk/>
          <pc:sldMasterMk cId="942292722" sldId="2147483785"/>
        </pc:sldMasterMkLst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18" creationId="{0925A9ED-8DE5-4009-B54C-DBF74D943DC4}"/>
          </ac:cxnSpMkLst>
        </pc:cxnChg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19" creationId="{7772DB84-34E5-4A34-8995-C1C8B31D1E83}"/>
          </ac:cxnSpMkLst>
        </pc:cxnChg>
        <pc:cxnChg chg="add">
          <ac:chgData name="Santiago Alajarin" userId="fa40cc483a66d873" providerId="LiveId" clId="{01D6F03C-1520-46FD-B2A3-9B56D08754BB}" dt="2024-11-24T09:35:04.423" v="10"/>
          <ac:cxnSpMkLst>
            <pc:docMk/>
            <pc:sldMasterMk cId="942292722" sldId="2147483785"/>
            <ac:cxnSpMk id="30" creationId="{801662D2-D3B8-48DF-B6BA-D29BEFBC60A0}"/>
          </ac:cxnSpMkLst>
        </pc:cxnChg>
      </pc:sldMasterChg>
      <pc:sldMasterChg chg="addSp">
        <pc:chgData name="Santiago Alajarin" userId="fa40cc483a66d873" providerId="LiveId" clId="{01D6F03C-1520-46FD-B2A3-9B56D08754BB}" dt="2024-11-24T09:35:18.096" v="13"/>
        <pc:sldMasterMkLst>
          <pc:docMk/>
          <pc:sldMasterMk cId="171714545" sldId="2147483810"/>
        </pc:sldMasterMkLst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1" creationId="{79F0F1B8-9A49-4285-BA8B-F90EB474B361}"/>
          </ac:cxnSpMkLst>
        </pc:cxnChg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2" creationId="{4FEB46B5-ABEA-422C-8CB3-CC5AE8BF1FA0}"/>
          </ac:cxnSpMkLst>
        </pc:cxnChg>
        <pc:cxnChg chg="add">
          <ac:chgData name="Santiago Alajarin" userId="fa40cc483a66d873" providerId="LiveId" clId="{01D6F03C-1520-46FD-B2A3-9B56D08754BB}" dt="2024-11-24T09:35:18.096" v="13"/>
          <ac:cxnSpMkLst>
            <pc:docMk/>
            <pc:sldMasterMk cId="171714545" sldId="2147483810"/>
            <ac:cxnSpMk id="13" creationId="{816517D5-5BFC-4DB0-9E39-3438113AC089}"/>
          </ac:cxnSpMkLst>
        </pc:cxnChg>
      </pc:sldMasterChg>
      <pc:sldMasterChg chg="addSp">
        <pc:chgData name="Santiago Alajarin" userId="fa40cc483a66d873" providerId="LiveId" clId="{01D6F03C-1520-46FD-B2A3-9B56D08754BB}" dt="2024-11-24T09:36:09.296" v="20"/>
        <pc:sldMasterMkLst>
          <pc:docMk/>
          <pc:sldMasterMk cId="3745696866" sldId="2147483831"/>
        </pc:sldMasterMkLst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7" creationId="{57353695-6EF7-4C7C-B588-CD46F930B2EB}"/>
          </ac:cxnSpMkLst>
        </pc:cxnChg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8" creationId="{B128372D-F425-421E-823E-89A99E1ED9AD}"/>
          </ac:cxnSpMkLst>
        </pc:cxnChg>
        <pc:cxnChg chg="add">
          <ac:chgData name="Santiago Alajarin" userId="fa40cc483a66d873" providerId="LiveId" clId="{01D6F03C-1520-46FD-B2A3-9B56D08754BB}" dt="2024-11-24T09:36:09.296" v="20"/>
          <ac:cxnSpMkLst>
            <pc:docMk/>
            <pc:sldMasterMk cId="3745696866" sldId="2147483831"/>
            <ac:cxnSpMk id="9" creationId="{C39D3F30-70D2-4A4A-B1BC-1E4EA83AEFE4}"/>
          </ac:cxnSpMkLst>
        </pc:cxnChg>
      </pc:sldMasterChg>
      <pc:sldMasterChg chg="addSp">
        <pc:chgData name="Santiago Alajarin" userId="fa40cc483a66d873" providerId="LiveId" clId="{01D6F03C-1520-46FD-B2A3-9B56D08754BB}" dt="2024-11-24T09:36:13.356" v="33"/>
        <pc:sldMasterMkLst>
          <pc:docMk/>
          <pc:sldMasterMk cId="2288054042" sldId="2147483851"/>
        </pc:sldMasterMkLst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7" creationId="{0EA14F0D-5F0E-4D09-804A-089E472FDBCD}"/>
          </ac:cxnSpMkLst>
        </pc:cxnChg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8" creationId="{FC341DE2-ED41-4F94-9BD0-FC8DBFA7E542}"/>
          </ac:cxnSpMkLst>
        </pc:cxnChg>
        <pc:cxnChg chg="add">
          <ac:chgData name="Santiago Alajarin" userId="fa40cc483a66d873" providerId="LiveId" clId="{01D6F03C-1520-46FD-B2A3-9B56D08754BB}" dt="2024-11-24T09:36:13.356" v="33"/>
          <ac:cxnSpMkLst>
            <pc:docMk/>
            <pc:sldMasterMk cId="2288054042" sldId="2147483851"/>
            <ac:cxnSpMk id="9" creationId="{C4655F39-9BBE-4DBE-B25C-685413A68411}"/>
          </ac:cxnSpMkLst>
        </pc:cxnChg>
      </pc:sldMasterChg>
    </pc:docChg>
  </pc:docChgLst>
  <pc:docChgLst>
    <pc:chgData name="Santiago Alajarin" userId="fa40cc483a66d873" providerId="Windows Live" clId="Web-{93AF0204-4C84-47BE-B17F-BC341196CD87}"/>
    <pc:docChg chg="modSld">
      <pc:chgData name="Santiago Alajarin" userId="fa40cc483a66d873" providerId="Windows Live" clId="Web-{93AF0204-4C84-47BE-B17F-BC341196CD87}" dt="2024-11-24T12:37:32.324" v="0" actId="20577"/>
      <pc:docMkLst>
        <pc:docMk/>
      </pc:docMkLst>
      <pc:sldChg chg="modSp">
        <pc:chgData name="Santiago Alajarin" userId="fa40cc483a66d873" providerId="Windows Live" clId="Web-{93AF0204-4C84-47BE-B17F-BC341196CD87}" dt="2024-11-24T12:37:32.324" v="0" actId="20577"/>
        <pc:sldMkLst>
          <pc:docMk/>
          <pc:sldMk cId="2465133933" sldId="273"/>
        </pc:sldMkLst>
        <pc:spChg chg="mod">
          <ac:chgData name="Santiago Alajarin" userId="fa40cc483a66d873" providerId="Windows Live" clId="Web-{93AF0204-4C84-47BE-B17F-BC341196CD87}" dt="2024-11-24T12:37:32.324" v="0" actId="20577"/>
          <ac:spMkLst>
            <pc:docMk/>
            <pc:sldMk cId="2465133933" sldId="273"/>
            <ac:spMk id="12" creationId="{3F144E9C-BF04-560D-31F5-EF3431ECC98F}"/>
          </ac:spMkLst>
        </pc:spChg>
      </pc:sldChg>
    </pc:docChg>
  </pc:docChgLst>
  <pc:docChgLst>
    <pc:chgData name="Usuari convidat" providerId="Windows Live" clId="Web-{7E845724-DE28-483A-A8A6-FC89B0AF26DD}"/>
    <pc:docChg chg="modSld">
      <pc:chgData name="Usuari convidat" userId="" providerId="Windows Live" clId="Web-{7E845724-DE28-483A-A8A6-FC89B0AF26DD}" dt="2024-11-24T09:33:05.935" v="5" actId="20577"/>
      <pc:docMkLst>
        <pc:docMk/>
      </pc:docMkLst>
      <pc:sldChg chg="addSp modSp">
        <pc:chgData name="Usuari convidat" userId="" providerId="Windows Live" clId="Web-{7E845724-DE28-483A-A8A6-FC89B0AF26DD}" dt="2024-11-24T09:33:05.935" v="5" actId="20577"/>
        <pc:sldMkLst>
          <pc:docMk/>
          <pc:sldMk cId="1039759085" sldId="256"/>
        </pc:sldMkLst>
        <pc:spChg chg="mod">
          <ac:chgData name="Usuari convidat" userId="" providerId="Windows Live" clId="Web-{7E845724-DE28-483A-A8A6-FC89B0AF26DD}" dt="2024-11-24T09:33:05.935" v="5" actId="20577"/>
          <ac:spMkLst>
            <pc:docMk/>
            <pc:sldMk cId="1039759085" sldId="256"/>
            <ac:spMk id="4" creationId="{8359453A-78E9-42AE-AE23-C9D218CBC378}"/>
          </ac:spMkLst>
        </pc:spChg>
        <pc:picChg chg="add mod">
          <ac:chgData name="Usuari convidat" userId="" providerId="Windows Live" clId="Web-{7E845724-DE28-483A-A8A6-FC89B0AF26DD}" dt="2024-11-24T09:32:33.981" v="2" actId="1076"/>
          <ac:picMkLst>
            <pc:docMk/>
            <pc:sldMk cId="1039759085" sldId="256"/>
            <ac:picMk id="3" creationId="{01DCF543-F990-A37A-127A-BC5DDFD6D61A}"/>
          </ac:picMkLst>
        </pc:picChg>
        <pc:picChg chg="add mod">
          <ac:chgData name="Usuari convidat" userId="" providerId="Windows Live" clId="Web-{7E845724-DE28-483A-A8A6-FC89B0AF26DD}" dt="2024-11-24T09:32:55.966" v="4" actId="1076"/>
          <ac:picMkLst>
            <pc:docMk/>
            <pc:sldMk cId="1039759085" sldId="256"/>
            <ac:picMk id="6" creationId="{DDFEBAFC-4991-5803-6651-FBC6B5EBEB0D}"/>
          </ac:picMkLst>
        </pc:picChg>
      </pc:sldChg>
    </pc:docChg>
  </pc:docChgLst>
  <pc:docChgLst>
    <pc:chgData name="Santiago Alajarin" userId="fa40cc483a66d873" providerId="LiveId" clId="{4DBEF072-DF81-4F02-B486-A40EACF37A0F}"/>
    <pc:docChg chg="modSld">
      <pc:chgData name="Santiago Alajarin" userId="fa40cc483a66d873" providerId="LiveId" clId="{4DBEF072-DF81-4F02-B486-A40EACF37A0F}" dt="2024-11-24T12:28:53.049" v="9" actId="20577"/>
      <pc:docMkLst>
        <pc:docMk/>
      </pc:docMkLst>
      <pc:sldChg chg="modSp mod">
        <pc:chgData name="Santiago Alajarin" userId="fa40cc483a66d873" providerId="LiveId" clId="{4DBEF072-DF81-4F02-B486-A40EACF37A0F}" dt="2024-11-24T12:28:53.049" v="9" actId="20577"/>
        <pc:sldMkLst>
          <pc:docMk/>
          <pc:sldMk cId="1721841647" sldId="266"/>
        </pc:sldMkLst>
        <pc:spChg chg="mod">
          <ac:chgData name="Santiago Alajarin" userId="fa40cc483a66d873" providerId="LiveId" clId="{4DBEF072-DF81-4F02-B486-A40EACF37A0F}" dt="2024-11-24T12:28:15.314" v="1" actId="5793"/>
          <ac:spMkLst>
            <pc:docMk/>
            <pc:sldMk cId="1721841647" sldId="266"/>
            <ac:spMk id="5" creationId="{01FEAD62-7BDF-1E86-A061-4DE5AB58A2A4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14" creationId="{EF72FE4F-4908-CAE3-009B-F576CBB6B6B5}"/>
          </ac:spMkLst>
        </pc:spChg>
        <pc:spChg chg="mod">
          <ac:chgData name="Santiago Alajarin" userId="fa40cc483a66d873" providerId="LiveId" clId="{4DBEF072-DF81-4F02-B486-A40EACF37A0F}" dt="2024-11-24T12:28:24.323" v="2" actId="207"/>
          <ac:spMkLst>
            <pc:docMk/>
            <pc:sldMk cId="1721841647" sldId="266"/>
            <ac:spMk id="16" creationId="{D3294CD5-5878-92C8-5910-167D0EED7F2A}"/>
          </ac:spMkLst>
        </pc:spChg>
        <pc:spChg chg="mod">
          <ac:chgData name="Santiago Alajarin" userId="fa40cc483a66d873" providerId="LiveId" clId="{4DBEF072-DF81-4F02-B486-A40EACF37A0F}" dt="2024-11-24T12:28:34.174" v="4" actId="207"/>
          <ac:spMkLst>
            <pc:docMk/>
            <pc:sldMk cId="1721841647" sldId="266"/>
            <ac:spMk id="17" creationId="{ABC2976C-04B2-6AFC-DA8A-62990EC263FA}"/>
          </ac:spMkLst>
        </pc:spChg>
        <pc:spChg chg="mod">
          <ac:chgData name="Santiago Alajarin" userId="fa40cc483a66d873" providerId="LiveId" clId="{4DBEF072-DF81-4F02-B486-A40EACF37A0F}" dt="2024-11-24T12:28:53.049" v="9" actId="20577"/>
          <ac:spMkLst>
            <pc:docMk/>
            <pc:sldMk cId="1721841647" sldId="266"/>
            <ac:spMk id="18" creationId="{0E9C6AB7-348B-E85B-193A-4AFCF0BDE1CA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22" creationId="{DF79546A-C9C9-61CB-0AD3-99CBBCA4F6C3}"/>
          </ac:spMkLst>
        </pc:spChg>
        <pc:spChg chg="mod">
          <ac:chgData name="Santiago Alajarin" userId="fa40cc483a66d873" providerId="LiveId" clId="{4DBEF072-DF81-4F02-B486-A40EACF37A0F}" dt="2024-11-24T12:27:55.095" v="0" actId="12788"/>
          <ac:spMkLst>
            <pc:docMk/>
            <pc:sldMk cId="1721841647" sldId="266"/>
            <ac:spMk id="23" creationId="{B8528FBE-41BA-64FA-406A-7960747CD23F}"/>
          </ac:spMkLst>
        </pc:spChg>
      </pc:sldChg>
    </pc:docChg>
  </pc:docChgLst>
  <pc:docChgLst>
    <pc:chgData name="Santiago Alajarin" userId="fa40cc483a66d873" providerId="Windows Live" clId="Web-{DE32107C-D16A-4AAE-B8DB-1CBCC5B549DC}"/>
    <pc:docChg chg="modSld sldOrd">
      <pc:chgData name="Santiago Alajarin" userId="fa40cc483a66d873" providerId="Windows Live" clId="Web-{DE32107C-D16A-4AAE-B8DB-1CBCC5B549DC}" dt="2024-11-24T09:16:52.066" v="205" actId="20577"/>
      <pc:docMkLst>
        <pc:docMk/>
      </pc:docMkLst>
      <pc:sldChg chg="addSp delSp modSp ord">
        <pc:chgData name="Santiago Alajarin" userId="fa40cc483a66d873" providerId="Windows Live" clId="Web-{DE32107C-D16A-4AAE-B8DB-1CBCC5B549DC}" dt="2024-11-24T09:16:07.096" v="195"/>
        <pc:sldMkLst>
          <pc:docMk/>
          <pc:sldMk cId="3980136776" sldId="259"/>
        </pc:sldMkLst>
        <pc:spChg chg="mod">
          <ac:chgData name="Santiago Alajarin" userId="fa40cc483a66d873" providerId="Windows Live" clId="Web-{DE32107C-D16A-4AAE-B8DB-1CBCC5B549DC}" dt="2024-11-24T08:31:50.708" v="31" actId="20577"/>
          <ac:spMkLst>
            <pc:docMk/>
            <pc:sldMk cId="3980136776" sldId="259"/>
            <ac:spMk id="2" creationId="{033C271D-D3EB-4A78-9929-4B8E740B50B4}"/>
          </ac:spMkLst>
        </pc:spChg>
        <pc:spChg chg="mod ord modVis">
          <ac:chgData name="Santiago Alajarin" userId="fa40cc483a66d873" providerId="Windows Live" clId="Web-{DE32107C-D16A-4AAE-B8DB-1CBCC5B549DC}" dt="2024-11-24T09:12:22.276" v="191" actId="20577"/>
          <ac:spMkLst>
            <pc:docMk/>
            <pc:sldMk cId="3980136776" sldId="259"/>
            <ac:spMk id="3" creationId="{F210F1C6-68F4-48F7-97E9-343EE7513674}"/>
          </ac:spMkLst>
        </pc:spChg>
        <pc:spChg chg="add del mod">
          <ac:chgData name="Santiago Alajarin" userId="fa40cc483a66d873" providerId="Windows Live" clId="Web-{DE32107C-D16A-4AAE-B8DB-1CBCC5B549DC}" dt="2024-11-24T08:30:52.502" v="19"/>
          <ac:spMkLst>
            <pc:docMk/>
            <pc:sldMk cId="3980136776" sldId="259"/>
            <ac:spMk id="5" creationId="{86AEFA30-0F13-9C99-C3CE-407ECD0037FC}"/>
          </ac:spMkLst>
        </pc:spChg>
        <pc:spChg chg="add del mod">
          <ac:chgData name="Santiago Alajarin" userId="fa40cc483a66d873" providerId="Windows Live" clId="Web-{DE32107C-D16A-4AAE-B8DB-1CBCC5B549DC}" dt="2024-11-24T08:30:51.283" v="18"/>
          <ac:spMkLst>
            <pc:docMk/>
            <pc:sldMk cId="3980136776" sldId="259"/>
            <ac:spMk id="7" creationId="{EA357E79-F069-CE7E-F5CB-9210B845CB07}"/>
          </ac:spMkLst>
        </pc:spChg>
        <pc:spChg chg="add del mod">
          <ac:chgData name="Santiago Alajarin" userId="fa40cc483a66d873" providerId="Windows Live" clId="Web-{DE32107C-D16A-4AAE-B8DB-1CBCC5B549DC}" dt="2024-11-24T08:35:33.567" v="78"/>
          <ac:spMkLst>
            <pc:docMk/>
            <pc:sldMk cId="3980136776" sldId="259"/>
            <ac:spMk id="8" creationId="{717BFE94-8235-423E-D615-C300B7CA7144}"/>
          </ac:spMkLst>
        </pc:spChg>
        <pc:spChg chg="add del mod">
          <ac:chgData name="Santiago Alajarin" userId="fa40cc483a66d873" providerId="Windows Live" clId="Web-{DE32107C-D16A-4AAE-B8DB-1CBCC5B549DC}" dt="2024-11-24T08:38:24.765" v="139"/>
          <ac:spMkLst>
            <pc:docMk/>
            <pc:sldMk cId="3980136776" sldId="259"/>
            <ac:spMk id="9" creationId="{6B1BE23A-6C28-5665-1894-7F3B3F490C18}"/>
          </ac:spMkLst>
        </pc:spChg>
        <pc:picChg chg="del">
          <ac:chgData name="Santiago Alajarin" userId="fa40cc483a66d873" providerId="Windows Live" clId="Web-{DE32107C-D16A-4AAE-B8DB-1CBCC5B549DC}" dt="2024-11-24T08:30:48.064" v="16"/>
          <ac:picMkLst>
            <pc:docMk/>
            <pc:sldMk cId="3980136776" sldId="259"/>
            <ac:picMk id="10" creationId="{24A8453A-33BC-42B9-9F32-A38E7F1AC274}"/>
          </ac:picMkLst>
        </pc:picChg>
        <pc:picChg chg="del">
          <ac:chgData name="Santiago Alajarin" userId="fa40cc483a66d873" providerId="Windows Live" clId="Web-{DE32107C-D16A-4AAE-B8DB-1CBCC5B549DC}" dt="2024-11-24T08:30:47.970" v="15"/>
          <ac:picMkLst>
            <pc:docMk/>
            <pc:sldMk cId="3980136776" sldId="259"/>
            <ac:picMk id="12" creationId="{F2F92A19-D60A-4D6C-8103-E5036EBC089B}"/>
          </ac:picMkLst>
        </pc:picChg>
        <pc:picChg chg="mod ord">
          <ac:chgData name="Santiago Alajarin" userId="fa40cc483a66d873" providerId="Windows Live" clId="Web-{DE32107C-D16A-4AAE-B8DB-1CBCC5B549DC}" dt="2024-11-24T08:41:42.762" v="176" actId="14100"/>
          <ac:picMkLst>
            <pc:docMk/>
            <pc:sldMk cId="3980136776" sldId="259"/>
            <ac:picMk id="17" creationId="{86357C99-DEFC-4892-8C64-EF1482AB3E86}"/>
          </ac:picMkLst>
        </pc:picChg>
      </pc:sldChg>
      <pc:sldChg chg="addSp delSp modSp">
        <pc:chgData name="Santiago Alajarin" userId="fa40cc483a66d873" providerId="Windows Live" clId="Web-{DE32107C-D16A-4AAE-B8DB-1CBCC5B549DC}" dt="2024-11-24T09:16:52.066" v="205" actId="20577"/>
        <pc:sldMkLst>
          <pc:docMk/>
          <pc:sldMk cId="1721841647" sldId="266"/>
        </pc:sldMkLst>
        <pc:spChg chg="mod">
          <ac:chgData name="Santiago Alajarin" userId="fa40cc483a66d873" providerId="Windows Live" clId="Web-{DE32107C-D16A-4AAE-B8DB-1CBCC5B549DC}" dt="2024-11-24T09:16:26.003" v="199" actId="1076"/>
          <ac:spMkLst>
            <pc:docMk/>
            <pc:sldMk cId="1721841647" sldId="266"/>
            <ac:spMk id="2" creationId="{D4CB4489-FC73-422D-B916-0D61046F5294}"/>
          </ac:spMkLst>
        </pc:spChg>
        <pc:spChg chg="add del mod">
          <ac:chgData name="Santiago Alajarin" userId="fa40cc483a66d873" providerId="Windows Live" clId="Web-{DE32107C-D16A-4AAE-B8DB-1CBCC5B549DC}" dt="2024-11-24T09:16:34.441" v="203"/>
          <ac:spMkLst>
            <pc:docMk/>
            <pc:sldMk cId="1721841647" sldId="266"/>
            <ac:spMk id="4" creationId="{FE6DC4C2-2155-0011-D9FE-12EE85B81723}"/>
          </ac:spMkLst>
        </pc:spChg>
        <pc:spChg chg="add mod">
          <ac:chgData name="Santiago Alajarin" userId="fa40cc483a66d873" providerId="Windows Live" clId="Web-{DE32107C-D16A-4AAE-B8DB-1CBCC5B549DC}" dt="2024-11-24T09:16:52.066" v="205" actId="20577"/>
          <ac:spMkLst>
            <pc:docMk/>
            <pc:sldMk cId="1721841647" sldId="266"/>
            <ac:spMk id="7" creationId="{8F8F744A-53CC-2060-2F68-AF8EE68D4821}"/>
          </ac:spMkLst>
        </pc:spChg>
        <pc:picChg chg="mod">
          <ac:chgData name="Santiago Alajarin" userId="fa40cc483a66d873" providerId="Windows Live" clId="Web-{DE32107C-D16A-4AAE-B8DB-1CBCC5B549DC}" dt="2024-11-24T09:16:18.706" v="197" actId="1076"/>
          <ac:picMkLst>
            <pc:docMk/>
            <pc:sldMk cId="1721841647" sldId="266"/>
            <ac:picMk id="6" creationId="{2E4C2C15-C217-4490-A3A7-E98F49FDF079}"/>
          </ac:picMkLst>
        </pc:picChg>
      </pc:sldChg>
    </pc:docChg>
  </pc:docChgLst>
  <pc:docChgLst>
    <pc:chgData name="Santiago Alajarin" userId="fa40cc483a66d873" providerId="Windows Live" clId="Web-{F46CA82E-A3BA-4F0F-BE20-703E43C51896}"/>
    <pc:docChg chg="modSld">
      <pc:chgData name="Santiago Alajarin" userId="fa40cc483a66d873" providerId="Windows Live" clId="Web-{F46CA82E-A3BA-4F0F-BE20-703E43C51896}" dt="2024-11-24T12:33:59.098" v="52" actId="20577"/>
      <pc:docMkLst>
        <pc:docMk/>
      </pc:docMkLst>
      <pc:sldChg chg="modSp">
        <pc:chgData name="Santiago Alajarin" userId="fa40cc483a66d873" providerId="Windows Live" clId="Web-{F46CA82E-A3BA-4F0F-BE20-703E43C51896}" dt="2024-11-24T12:30:51.294" v="49" actId="20577"/>
        <pc:sldMkLst>
          <pc:docMk/>
          <pc:sldMk cId="1721841647" sldId="266"/>
        </pc:sldMkLst>
        <pc:spChg chg="mod">
          <ac:chgData name="Santiago Alajarin" userId="fa40cc483a66d873" providerId="Windows Live" clId="Web-{F46CA82E-A3BA-4F0F-BE20-703E43C51896}" dt="2024-11-24T12:30:51.294" v="49" actId="20577"/>
          <ac:spMkLst>
            <pc:docMk/>
            <pc:sldMk cId="1721841647" sldId="266"/>
            <ac:spMk id="23" creationId="{B8528FBE-41BA-64FA-406A-7960747CD23F}"/>
          </ac:spMkLst>
        </pc:spChg>
      </pc:sldChg>
      <pc:sldChg chg="modSp">
        <pc:chgData name="Santiago Alajarin" userId="fa40cc483a66d873" providerId="Windows Live" clId="Web-{F46CA82E-A3BA-4F0F-BE20-703E43C51896}" dt="2024-11-24T12:33:59.098" v="52" actId="20577"/>
        <pc:sldMkLst>
          <pc:docMk/>
          <pc:sldMk cId="2465133933" sldId="273"/>
        </pc:sldMkLst>
        <pc:spChg chg="mod">
          <ac:chgData name="Santiago Alajarin" userId="fa40cc483a66d873" providerId="Windows Live" clId="Web-{F46CA82E-A3BA-4F0F-BE20-703E43C51896}" dt="2024-11-24T12:33:59.098" v="52" actId="20577"/>
          <ac:spMkLst>
            <pc:docMk/>
            <pc:sldMk cId="2465133933" sldId="273"/>
            <ac:spMk id="8" creationId="{D2420DCF-E20F-6B7B-452D-545614C131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E78637-9866-472C-B827-FE74ABBD3EA1}" type="datetime1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BE3B7A-5542-440A-B7CD-5AB6A17E6EFE}" type="datetime1">
              <a:rPr lang="en-GB" noProof="0" smtClean="0"/>
              <a:t>24/11/2024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683A-F92F-4395-FD39-1B6C6ADF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326A5-7293-944D-E6A5-11BDFACD4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5F9E2E-A4C8-26CC-3F75-9FB5280F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6F528-11F2-B9AF-AFAD-34FFE772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673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17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63359F2-43EF-4812-9DC0-98C0B1A4068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7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9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D61-2BBA-80F2-550A-83D247C2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3F687-7B47-CCB5-D086-257088F1F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4489B-118D-9E33-76AF-B47532016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BB29-1531-C3E9-6E55-1C75BCE09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9F2B9-8547-EDD2-67FE-B760B281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285F1-0AE9-87B5-A896-4535112CB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DF17-C64A-70E7-3F2E-5BFA741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23A6A-BAAD-663D-B8DD-B330C388E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1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AQUI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5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0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C4A9-6C36-47AE-1BA1-6A8387CD6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1CC7C-F2E6-1B68-AEAD-64F447361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2BF05-8DD3-255A-56F6-4F46A3436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FA8A-B7C2-66CD-6790-432C0D469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5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24C6-4A37-7DCB-483E-60AF0CA7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878F7-71D2-C0E3-71D0-013E9E17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76F26-CC6E-80FB-2DB3-01E6A1F38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2FF56-4413-0A28-54C5-079631A8A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3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662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27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58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AD51A-C189-143A-8310-01FD4E40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8A23-0C61-10E7-8FA2-EAE934594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64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47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43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1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7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9435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380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3254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37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98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8711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984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4274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GB" noProof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6185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380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7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6473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9960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osic-pulmonary-fibrosis-progression/da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970329"/>
            <a:ext cx="7982272" cy="1499616"/>
          </a:xfrm>
        </p:spPr>
        <p:txBody>
          <a:bodyPr rtlCol="0">
            <a:normAutofit fontScale="90000"/>
          </a:bodyPr>
          <a:lstStyle/>
          <a:p>
            <a:r>
              <a:rPr lang="en-GB" sz="5400" b="1">
                <a:solidFill>
                  <a:srgbClr val="44C1A3"/>
                </a:solidFill>
              </a:rPr>
              <a:t>L</a:t>
            </a:r>
            <a:r>
              <a:rPr lang="en-GB" sz="4400" b="1">
                <a:solidFill>
                  <a:srgbClr val="44C1A3"/>
                </a:solidFill>
              </a:rPr>
              <a:t>UNG</a:t>
            </a:r>
            <a:r>
              <a:rPr lang="en-GB" sz="5400" b="1">
                <a:solidFill>
                  <a:srgbClr val="44C1A3"/>
                </a:solidFill>
              </a:rPr>
              <a:t>H</a:t>
            </a:r>
            <a:r>
              <a:rPr lang="en-GB" sz="4400" b="1">
                <a:solidFill>
                  <a:srgbClr val="44C1A3"/>
                </a:solidFill>
              </a:rPr>
              <a:t>ELP</a:t>
            </a:r>
            <a:br>
              <a:rPr lang="en-GB"/>
            </a:br>
            <a:r>
              <a:rPr lang="en-GB" sz="2400"/>
              <a:t>OPTIMIZANDO EL DIAGNÓSTICO PULMONAR </a:t>
            </a:r>
            <a:br>
              <a:rPr lang="en-GB" sz="2400"/>
            </a:br>
            <a:r>
              <a:rPr lang="en-GB" sz="2400"/>
              <a:t>CON MULTIPLES MODELOS DE IA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GB" b="1"/>
              <a:t>Group 9 – Hermanos Pedrosa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Primer semestre de 2024: Boehringer Ingelheim avanza a buen ritmo en su  desarrollo de productos y alcanza importantes hitos - Axon Comunicacion.  Expertos en soluciones integrales.">
            <a:extLst>
              <a:ext uri="{FF2B5EF4-FFF2-40B4-BE49-F238E27FC236}">
                <a16:creationId xmlns:a16="http://schemas.microsoft.com/office/drawing/2014/main" id="{E064CF42-0A12-C47B-826F-25F92C8F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52" y="966104"/>
            <a:ext cx="3303222" cy="1005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5EB2-62DE-9CB2-735F-BC7219D1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8DE-77AB-2FDC-8D79-F2A3C86C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 anchor="b">
            <a:normAutofit/>
          </a:bodyPr>
          <a:lstStyle/>
          <a:p>
            <a:pPr rtl="0"/>
            <a:r>
              <a:rPr lang="es-PR" b="1">
                <a:solidFill>
                  <a:srgbClr val="44C1A3"/>
                </a:solidFill>
              </a:rPr>
              <a:t>APP Para personal medico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FCE51D-04CD-1F16-17C3-8233381F4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anchor="ctr">
            <a:normAutofit/>
          </a:bodyPr>
          <a:lstStyle/>
          <a:p>
            <a:r>
              <a:rPr lang="es-ES_tradnl"/>
              <a:t>De datos a acciones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A19DC16-3148-C916-97B7-9E239F49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2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984C4C-086D-50BA-047E-3B08455A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 r="7259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78F257-5EFA-61EE-ADB7-EE857F0A228E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sp>
        <p:nvSpPr>
          <p:cNvPr id="1033" name="Date Placeholder 6" hidden="1">
            <a:extLst>
              <a:ext uri="{FF2B5EF4-FFF2-40B4-BE49-F238E27FC236}">
                <a16:creationId xmlns:a16="http://schemas.microsoft.com/office/drawing/2014/main" id="{384B0A76-8BBE-547E-C221-15443A51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 hidden="1">
            <a:extLst>
              <a:ext uri="{FF2B5EF4-FFF2-40B4-BE49-F238E27FC236}">
                <a16:creationId xmlns:a16="http://schemas.microsoft.com/office/drawing/2014/main" id="{FF1CA18D-AFEA-F87D-083B-B8AD5A8D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090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3A89-2BE3-E5B7-7D90-39ABCFB2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0E2EB0D-B9CE-0121-125F-01DC1A3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55" y="5093816"/>
            <a:ext cx="3578607" cy="1561426"/>
          </a:xfrm>
          <a:prstGeom prst="roundRect">
            <a:avLst>
              <a:gd name="adj" fmla="val 80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ECD0EEF-48BF-CFCD-32C9-42C01F1D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748" y="5093816"/>
            <a:ext cx="3335421" cy="1561426"/>
          </a:xfrm>
          <a:prstGeom prst="roundRect">
            <a:avLst>
              <a:gd name="adj" fmla="val 39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15B101-527D-02D5-E746-35C2B13EE8CE}"/>
              </a:ext>
            </a:extLst>
          </p:cNvPr>
          <p:cNvSpPr/>
          <p:nvPr/>
        </p:nvSpPr>
        <p:spPr>
          <a:xfrm>
            <a:off x="6263022" y="1994178"/>
            <a:ext cx="4213249" cy="2869646"/>
          </a:xfrm>
          <a:prstGeom prst="roundRect">
            <a:avLst>
              <a:gd name="adj" fmla="val 896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33FD0-7249-194A-DA5E-F33A4AECB665}"/>
              </a:ext>
            </a:extLst>
          </p:cNvPr>
          <p:cNvSpPr/>
          <p:nvPr/>
        </p:nvSpPr>
        <p:spPr>
          <a:xfrm>
            <a:off x="1115835" y="1994178"/>
            <a:ext cx="4213249" cy="2869646"/>
          </a:xfrm>
          <a:prstGeom prst="roundRect">
            <a:avLst>
              <a:gd name="adj" fmla="val 11300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90E54-B969-D64C-B704-113C0D2D3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19331" y="2033140"/>
            <a:ext cx="3700938" cy="1103660"/>
          </a:xfrm>
        </p:spPr>
        <p:txBody>
          <a:bodyPr/>
          <a:lstStyle/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Centralización de datos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6580A4-68F3-E4B6-1740-E85FECB3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>
                <a:solidFill>
                  <a:srgbClr val="44C1A3"/>
                </a:solidFill>
              </a:rPr>
              <a:t>APP</a:t>
            </a:r>
            <a:endParaRPr lang="es-NI" sz="2000">
              <a:solidFill>
                <a:srgbClr val="44C1A3"/>
              </a:solidFill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B988684-ECE0-B6D4-C251-194893262188}"/>
              </a:ext>
            </a:extLst>
          </p:cNvPr>
          <p:cNvSpPr txBox="1">
            <a:spLocks/>
          </p:cNvSpPr>
          <p:nvPr/>
        </p:nvSpPr>
        <p:spPr>
          <a:xfrm>
            <a:off x="1115835" y="1307990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/>
              <a:t>Visión GENERAL</a:t>
            </a:r>
            <a:endParaRPr lang="en-GB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94EBC26-EE73-734F-515E-EFDE540932CB}"/>
              </a:ext>
            </a:extLst>
          </p:cNvPr>
          <p:cNvSpPr txBox="1">
            <a:spLocks/>
          </p:cNvSpPr>
          <p:nvPr/>
        </p:nvSpPr>
        <p:spPr>
          <a:xfrm>
            <a:off x="1413117" y="2955248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Priorización rápida de los peores diagnósticos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0D7C692-3D09-7F08-0DE7-81D851C44E07}"/>
              </a:ext>
            </a:extLst>
          </p:cNvPr>
          <p:cNvSpPr txBox="1">
            <a:spLocks/>
          </p:cNvSpPr>
          <p:nvPr/>
        </p:nvSpPr>
        <p:spPr>
          <a:xfrm>
            <a:off x="1297000" y="3806681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Listado de pacientes 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3732369-3AD8-45DD-434B-FB3282BD4B06}"/>
              </a:ext>
            </a:extLst>
          </p:cNvPr>
          <p:cNvSpPr txBox="1">
            <a:spLocks/>
          </p:cNvSpPr>
          <p:nvPr/>
        </p:nvSpPr>
        <p:spPr>
          <a:xfrm>
            <a:off x="6568855" y="2033140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Probabilidad que el paciente desarrolle la enfermedad</a:t>
            </a:r>
          </a:p>
        </p:txBody>
      </p:sp>
      <p:sp>
        <p:nvSpPr>
          <p:cNvPr id="24" name="Title 11">
            <a:extLst>
              <a:ext uri="{FF2B5EF4-FFF2-40B4-BE49-F238E27FC236}">
                <a16:creationId xmlns:a16="http://schemas.microsoft.com/office/drawing/2014/main" id="{03569D9A-B461-47FF-6BF6-AAB4882136E6}"/>
              </a:ext>
            </a:extLst>
          </p:cNvPr>
          <p:cNvSpPr txBox="1">
            <a:spLocks/>
          </p:cNvSpPr>
          <p:nvPr/>
        </p:nvSpPr>
        <p:spPr>
          <a:xfrm>
            <a:off x="6263022" y="1307990"/>
            <a:ext cx="421324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NI" b="1"/>
              <a:t>Visión ESPECIFICA</a:t>
            </a:r>
            <a:endParaRPr lang="en-GB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CFBCC7-2AEA-4B8E-9B9B-A38199C9785E}"/>
              </a:ext>
            </a:extLst>
          </p:cNvPr>
          <p:cNvSpPr txBox="1">
            <a:spLocks/>
          </p:cNvSpPr>
          <p:nvPr/>
        </p:nvSpPr>
        <p:spPr>
          <a:xfrm>
            <a:off x="6568855" y="2969995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Explicación de los resultados en lenguaje natural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251B541-8B93-F8B3-49B4-7CE469047985}"/>
              </a:ext>
            </a:extLst>
          </p:cNvPr>
          <p:cNvSpPr txBox="1">
            <a:spLocks/>
          </p:cNvSpPr>
          <p:nvPr/>
        </p:nvSpPr>
        <p:spPr>
          <a:xfrm>
            <a:off x="6568855" y="3875160"/>
            <a:ext cx="3700938" cy="1103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800" b="1">
                <a:solidFill>
                  <a:schemeClr val="accent5">
                    <a:lumMod val="75000"/>
                  </a:schemeClr>
                </a:solidFill>
              </a:rPr>
              <a:t>Animación del TAC</a:t>
            </a:r>
          </a:p>
        </p:txBody>
      </p:sp>
    </p:spTree>
    <p:extLst>
      <p:ext uri="{BB962C8B-B14F-4D97-AF65-F5344CB8AC3E}">
        <p14:creationId xmlns:p14="http://schemas.microsoft.com/office/powerpoint/2010/main" val="337965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4DF1-2CCE-E79A-1175-DFD59077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7B6DA-A5DF-0D58-15DE-AF015997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>
            <a:normAutofit/>
          </a:bodyPr>
          <a:lstStyle/>
          <a:p>
            <a:r>
              <a:rPr lang="es-NI" sz="3600" b="1">
                <a:solidFill>
                  <a:srgbClr val="44C1A3"/>
                </a:solidFill>
              </a:rPr>
              <a:t>Siguientes pasos</a:t>
            </a:r>
            <a:endParaRPr lang="es-NI" sz="2000">
              <a:solidFill>
                <a:srgbClr val="44C1A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BFFA-0EEE-4A92-F13B-4DD8C523D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46679" y="1733593"/>
            <a:ext cx="9301410" cy="338597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ES" sz="2800"/>
              <a:t>Integrar las visiones generales y específicas en un enfoque unificado. </a:t>
            </a:r>
          </a:p>
          <a:p>
            <a:pPr marL="514350" indent="-514350">
              <a:buAutoNum type="arabicPeriod"/>
            </a:pPr>
            <a:r>
              <a:rPr lang="es-ES" sz="2800"/>
              <a:t>Ajustar el modelo de visión por computadora (CV) para delimitar con precisión las zonas afectadas. </a:t>
            </a:r>
          </a:p>
          <a:p>
            <a:pPr marL="514350" indent="-514350">
              <a:buAutoNum type="arabicPeriod"/>
            </a:pPr>
            <a:r>
              <a:rPr lang="es-ES" sz="2800"/>
              <a:t>Obtener más imágenes para mejorar el entrenamiento del modelo.</a:t>
            </a:r>
          </a:p>
          <a:p>
            <a:pPr marL="514350" indent="-514350">
              <a:buAutoNum type="arabicPeriod"/>
            </a:pPr>
            <a:r>
              <a:rPr lang="es-ES" sz="2800"/>
              <a:t>Hacer más fine-</a:t>
            </a:r>
            <a:r>
              <a:rPr lang="es-ES" sz="2800" err="1"/>
              <a:t>tunning</a:t>
            </a:r>
            <a:r>
              <a:rPr lang="es-ES" sz="2800"/>
              <a:t> al LLM con más tiempo para conseguir informes más </a:t>
            </a:r>
            <a:endParaRPr lang="es-BO" sz="2800"/>
          </a:p>
        </p:txBody>
      </p:sp>
    </p:spTree>
    <p:extLst>
      <p:ext uri="{BB962C8B-B14F-4D97-AF65-F5344CB8AC3E}">
        <p14:creationId xmlns:p14="http://schemas.microsoft.com/office/powerpoint/2010/main" val="222722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61" y="646118"/>
            <a:ext cx="3466146" cy="550265"/>
          </a:xfrm>
        </p:spPr>
        <p:txBody>
          <a:bodyPr rtlCol="0">
            <a:noAutofit/>
          </a:bodyPr>
          <a:lstStyle/>
          <a:p>
            <a:pPr rtl="0"/>
            <a:r>
              <a:rPr lang="en-GB" sz="3200" b="1">
                <a:solidFill>
                  <a:srgbClr val="44C1A3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26" y="1351079"/>
            <a:ext cx="11471548" cy="4127369"/>
          </a:xfrm>
        </p:spPr>
        <p:txBody>
          <a:bodyPr rtlCol="0">
            <a:normAutofit/>
          </a:bodyPr>
          <a:lstStyle/>
          <a:p>
            <a:pPr algn="l"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[1] M.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Demetds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A.U. Wells, J.M.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Antó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 et al. Interstitial lung diseases: An epidemiological overview.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Eur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Respir J, 18 (2001), pp. 2S-16S</a:t>
            </a:r>
          </a:p>
          <a:p>
            <a:pPr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[2] Early diagnosis of idiopathic pulmonary fibrosis. J.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Ancocheaa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, A.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Xaubetb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Hospital Universitario de la Princesa, Madrid,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Servicio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de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Neumología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, Hospital Clinic, Barcelona,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España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Elsevier Vol. 40.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Núm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. 3.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Páginas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119-120</a:t>
            </a:r>
          </a:p>
          <a:p>
            <a:pPr algn="l"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[3] K.R. Flaherty, A.C. Andrei, T.E. King, et al. Idiopathic interstitial pneumonia: Do community and academic physicians agree on diagnosis?.  Am J </a:t>
            </a:r>
            <a:r>
              <a:rPr lang="en-GB" sz="1700" err="1">
                <a:solidFill>
                  <a:srgbClr val="505050"/>
                </a:solidFill>
                <a:latin typeface="NexusSansPro"/>
              </a:rPr>
              <a:t>RespirCrit</a:t>
            </a:r>
            <a:r>
              <a:rPr lang="en-GB" sz="1700">
                <a:solidFill>
                  <a:srgbClr val="505050"/>
                </a:solidFill>
                <a:latin typeface="NexusSansPro"/>
              </a:rPr>
              <a:t> Care Med, 175 (2007), pp. 1054-1060</a:t>
            </a:r>
          </a:p>
          <a:p>
            <a:pPr fontAlgn="base"/>
            <a:r>
              <a:rPr lang="en-GB" sz="1700">
                <a:solidFill>
                  <a:srgbClr val="505050"/>
                </a:solidFill>
                <a:latin typeface="NexusSansPro"/>
              </a:rPr>
              <a:t>[4]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 A.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Xaubet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, J. Ancochea, E. Bollo, et al. Normativa sobre el diagnóstico y tratamiento de la fibrosis pulmonar idiopática.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Arch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 </a:t>
            </a:r>
            <a:r>
              <a:rPr lang="es-ES" sz="1700" err="1">
                <a:solidFill>
                  <a:srgbClr val="505050"/>
                </a:solidFill>
                <a:latin typeface="NexusSansPro"/>
              </a:rPr>
              <a:t>Bronconeumol</a:t>
            </a:r>
            <a:r>
              <a:rPr lang="es-ES" sz="1700">
                <a:solidFill>
                  <a:srgbClr val="505050"/>
                </a:solidFill>
                <a:latin typeface="NexusSansPro"/>
              </a:rPr>
              <a:t>, 49 (2013), pp. 319-320</a:t>
            </a:r>
          </a:p>
          <a:p>
            <a:pPr fontAlgn="base"/>
            <a:r>
              <a:rPr lang="es-ES" sz="1700">
                <a:solidFill>
                  <a:srgbClr val="505050"/>
                </a:solidFill>
                <a:latin typeface="NexusSansPro"/>
              </a:rPr>
              <a:t>[5] </a:t>
            </a:r>
            <a:r>
              <a:rPr lang="es-ES" sz="1700">
                <a:solidFill>
                  <a:srgbClr val="505050"/>
                </a:solidFill>
                <a:latin typeface="NexusSansPro"/>
                <a:hlinkClick r:id="rId3"/>
              </a:rPr>
              <a:t>https://www.kaggle.com/competitions/osic-pulmonary-fibrosis-progression/data</a:t>
            </a:r>
            <a:endParaRPr lang="es-ES" sz="1700">
              <a:solidFill>
                <a:srgbClr val="505050"/>
              </a:solidFill>
              <a:latin typeface="NexusSansPro"/>
            </a:endParaRPr>
          </a:p>
          <a:p>
            <a:pPr fontAlgn="base"/>
            <a:endParaRPr lang="en-GB" sz="1700">
              <a:solidFill>
                <a:srgbClr val="505050"/>
              </a:solidFill>
              <a:latin typeface="NexusSansPro"/>
            </a:endParaRPr>
          </a:p>
          <a:p>
            <a:pPr algn="just">
              <a:buClr>
                <a:srgbClr val="00B050"/>
              </a:buClr>
            </a:pPr>
            <a:endParaRPr lang="en-GB" sz="2000">
              <a:solidFill>
                <a:srgbClr val="404040"/>
              </a:solidFill>
              <a:ea typeface="+mn-lt"/>
              <a:cs typeface="Arial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60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759161" cy="1188720"/>
          </a:xfrm>
        </p:spPr>
        <p:txBody>
          <a:bodyPr rtlCol="0"/>
          <a:lstStyle/>
          <a:p>
            <a:pPr rtl="0"/>
            <a:r>
              <a:rPr lang="en-GB" b="1" err="1">
                <a:solidFill>
                  <a:srgbClr val="44C1A3"/>
                </a:solidFill>
              </a:rPr>
              <a:t>Muchas</a:t>
            </a:r>
            <a:r>
              <a:rPr lang="en-GB" b="1">
                <a:solidFill>
                  <a:srgbClr val="44C1A3"/>
                </a:solidFill>
              </a:rPr>
              <a:t> gracias!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2AA6-9E74-43FC-B452-142C7571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GB" b="1">
                <a:latin typeface="Gill Sans MT" panose="020B0502020104020203"/>
              </a:rPr>
              <a:t>Jordi Solé</a:t>
            </a:r>
          </a:p>
          <a:p>
            <a:r>
              <a:rPr lang="en-GB" b="1">
                <a:latin typeface="Gill Sans MT" panose="020B0502020104020203"/>
              </a:rPr>
              <a:t>Ezequiel Rivero</a:t>
            </a:r>
          </a:p>
          <a:p>
            <a:r>
              <a:rPr lang="en-GB" b="1">
                <a:latin typeface="Gill Sans MT" panose="020B0502020104020203"/>
              </a:rPr>
              <a:t>Pablo </a:t>
            </a:r>
            <a:r>
              <a:rPr lang="en-GB" b="1" err="1">
                <a:latin typeface="Gill Sans MT" panose="020B0502020104020203"/>
              </a:rPr>
              <a:t>Pertusa</a:t>
            </a:r>
            <a:endParaRPr lang="en-GB" b="1">
              <a:latin typeface="Gill Sans MT" panose="020B0502020104020203"/>
            </a:endParaRPr>
          </a:p>
          <a:p>
            <a:r>
              <a:rPr lang="en-GB" b="1">
                <a:latin typeface="Gill Sans MT" panose="020B0502020104020203"/>
              </a:rPr>
              <a:t>Jan Solé</a:t>
            </a:r>
          </a:p>
          <a:p>
            <a:pPr>
              <a:lnSpc>
                <a:spcPct val="90000"/>
              </a:lnSpc>
            </a:pPr>
            <a:r>
              <a:rPr lang="en-GB" b="1">
                <a:latin typeface="Gill Sans MT" panose="020B0502020104020203"/>
              </a:rPr>
              <a:t>Santiago </a:t>
            </a:r>
            <a:r>
              <a:rPr lang="en-GB" b="1" err="1">
                <a:latin typeface="Gill Sans MT" panose="020B0502020104020203"/>
              </a:rPr>
              <a:t>Alajarín</a:t>
            </a:r>
            <a:endParaRPr lang="en-GB" b="1">
              <a:latin typeface="Gill Sans MT" panose="020B0502020104020203"/>
            </a:endParaRPr>
          </a:p>
          <a:p>
            <a:endParaRPr lang="en-GB"/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/>
      </p:pic>
      <p:pic>
        <p:nvPicPr>
          <p:cNvPr id="5" name="Picture 4" descr="Primer semestre de 2024: Boehringer Ingelheim avanza a buen ritmo en su  desarrollo de productos y alcanza importantes hitos - Axon Comunicacion.  Expertos en soluciones integrales.">
            <a:extLst>
              <a:ext uri="{FF2B5EF4-FFF2-40B4-BE49-F238E27FC236}">
                <a16:creationId xmlns:a16="http://schemas.microsoft.com/office/drawing/2014/main" id="{554FE32E-53AF-AC03-6FA4-A0436C4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15" y="905946"/>
            <a:ext cx="1779222" cy="534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000" b="1">
                <a:solidFill>
                  <a:srgbClr val="44C1A3"/>
                </a:solidFill>
              </a:rPr>
              <a:t>Agenda</a:t>
            </a:r>
            <a:r>
              <a:rPr lang="en-GB" sz="3600" b="1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800" u="sng"/>
              <a:t>Objetivo</a:t>
            </a:r>
          </a:p>
          <a:p>
            <a:pPr rtl="0"/>
            <a:r>
              <a:rPr lang="en-GB" sz="2800" u="sng"/>
              <a:t>Solución con AI</a:t>
            </a:r>
          </a:p>
          <a:p>
            <a:pPr rtl="0"/>
            <a:r>
              <a:rPr lang="en-GB" sz="2800" u="sng"/>
              <a:t>Aplicación</a:t>
            </a:r>
          </a:p>
          <a:p>
            <a:pPr rtl="0"/>
            <a:endParaRPr lang="en-GB" sz="2800" u="sng"/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/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/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DFAC773-B88D-4D58-9F49-43222F2F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D8F9-C163-E0CE-A369-6EA9E432E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E803-3238-EA20-87AB-B81BF3B8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96" y="635953"/>
            <a:ext cx="11029616" cy="987552"/>
          </a:xfrm>
        </p:spPr>
        <p:txBody>
          <a:bodyPr rtlCol="0">
            <a:normAutofit/>
          </a:bodyPr>
          <a:lstStyle/>
          <a:p>
            <a:pPr rtl="0"/>
            <a:r>
              <a:rPr lang="en-GB" sz="4000" b="1">
                <a:solidFill>
                  <a:srgbClr val="44C1A3"/>
                </a:solidFill>
              </a:rPr>
              <a:t>team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CB79-8861-DCC6-B269-0987C53B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80792-B7D8-8151-26AA-30060231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BBBCC-39FA-7B68-FF98-B2DD2334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073" y="2000362"/>
            <a:ext cx="7413523" cy="37533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DC7FFF-C1A3-ED59-199F-8C4EF2CEC003}"/>
              </a:ext>
            </a:extLst>
          </p:cNvPr>
          <p:cNvGrpSpPr/>
          <p:nvPr/>
        </p:nvGrpSpPr>
        <p:grpSpPr>
          <a:xfrm>
            <a:off x="406096" y="2672038"/>
            <a:ext cx="2040329" cy="756962"/>
            <a:chOff x="5913" y="2141305"/>
            <a:chExt cx="2040329" cy="75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B52207-C089-4A2A-25A9-BEC5DAA790A7}"/>
                </a:ext>
              </a:extLst>
            </p:cNvPr>
            <p:cNvSpPr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534D53-3A3E-F83E-4820-FD9713D3781C}"/>
                </a:ext>
              </a:extLst>
            </p:cNvPr>
            <p:cNvSpPr txBox="1"/>
            <p:nvPr/>
          </p:nvSpPr>
          <p:spPr>
            <a:xfrm>
              <a:off x="5913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Jordi Solé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</a:rPr>
                <a:t>Senior Data Scientist</a:t>
              </a:r>
              <a:endParaRPr lang="en-GB" sz="1600" kern="1200" noProof="0">
                <a:solidFill>
                  <a:srgbClr val="44C1A3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5D89C-FC9A-68C8-1CAC-744DD0229BF0}"/>
              </a:ext>
            </a:extLst>
          </p:cNvPr>
          <p:cNvGrpSpPr/>
          <p:nvPr/>
        </p:nvGrpSpPr>
        <p:grpSpPr>
          <a:xfrm>
            <a:off x="4762122" y="1201626"/>
            <a:ext cx="2843829" cy="756962"/>
            <a:chOff x="2250361" y="2141305"/>
            <a:chExt cx="2395278" cy="7569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1C97C-9B1B-341D-E997-651A7A402DAC}"/>
                </a:ext>
              </a:extLst>
            </p:cNvPr>
            <p:cNvSpPr/>
            <p:nvPr/>
          </p:nvSpPr>
          <p:spPr>
            <a:xfrm>
              <a:off x="2250361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85C71-89A5-0DAE-8FF3-B380E9E168B1}"/>
                </a:ext>
              </a:extLst>
            </p:cNvPr>
            <p:cNvSpPr txBox="1"/>
            <p:nvPr/>
          </p:nvSpPr>
          <p:spPr>
            <a:xfrm>
              <a:off x="2250361" y="2141305"/>
              <a:ext cx="2395278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Ezequiel Rivero, PhD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Data Scientist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9885E-7893-2AD1-E42D-DC7A02186401}"/>
              </a:ext>
            </a:extLst>
          </p:cNvPr>
          <p:cNvGrpSpPr/>
          <p:nvPr/>
        </p:nvGrpSpPr>
        <p:grpSpPr>
          <a:xfrm>
            <a:off x="9902276" y="2672038"/>
            <a:ext cx="2040329" cy="756962"/>
            <a:chOff x="4494810" y="2141305"/>
            <a:chExt cx="2040329" cy="7569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CEEBE7-48D5-FD3B-10C6-172DCD8A81C3}"/>
                </a:ext>
              </a:extLst>
            </p:cNvPr>
            <p:cNvSpPr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03598E-E8FA-39E7-69EE-943321772122}"/>
                </a:ext>
              </a:extLst>
            </p:cNvPr>
            <p:cNvSpPr txBox="1"/>
            <p:nvPr/>
          </p:nvSpPr>
          <p:spPr>
            <a:xfrm>
              <a:off x="4494810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Pablo </a:t>
              </a:r>
              <a:r>
                <a:rPr lang="en-GB" sz="1800" b="1" kern="1200" noProof="0" err="1">
                  <a:latin typeface="Gill Sans MT" panose="020B0502020104020203"/>
                </a:rPr>
                <a:t>Pertusa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</a:rPr>
                <a:t>Data Science Student</a:t>
              </a:r>
              <a:endParaRPr lang="en-GB" sz="1600" kern="1200" noProof="0">
                <a:solidFill>
                  <a:srgbClr val="44C1A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DA785-5E01-A0E5-B905-D12FFE886482}"/>
              </a:ext>
            </a:extLst>
          </p:cNvPr>
          <p:cNvGrpSpPr/>
          <p:nvPr/>
        </p:nvGrpSpPr>
        <p:grpSpPr>
          <a:xfrm>
            <a:off x="3472044" y="5753749"/>
            <a:ext cx="2712091" cy="756962"/>
            <a:chOff x="6097574" y="2141305"/>
            <a:chExt cx="2712091" cy="7569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0E3E18-AA21-24EB-D71D-1CC1E7A4ABD5}"/>
                </a:ext>
              </a:extLst>
            </p:cNvPr>
            <p:cNvSpPr/>
            <p:nvPr/>
          </p:nvSpPr>
          <p:spPr>
            <a:xfrm>
              <a:off x="6739258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05B866-9DA4-9636-CA8E-5D78C7438698}"/>
                </a:ext>
              </a:extLst>
            </p:cNvPr>
            <p:cNvSpPr txBox="1"/>
            <p:nvPr/>
          </p:nvSpPr>
          <p:spPr>
            <a:xfrm>
              <a:off x="6097574" y="2141305"/>
              <a:ext cx="2712091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rtlCol="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1" kern="1200" noProof="0">
                  <a:latin typeface="Gill Sans MT" panose="020B0502020104020203"/>
                </a:rPr>
                <a:t>Jan Solé</a:t>
              </a:r>
              <a:endParaRPr lang="en-GB" sz="1800" b="1" kern="1200" noProof="0"/>
            </a:p>
            <a:p>
              <a:pPr marL="171450" lvl="1" indent="-17145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Data </a:t>
              </a:r>
              <a:r>
                <a:rPr lang="en-GB" sz="1600">
                  <a:solidFill>
                    <a:srgbClr val="44C1A3"/>
                  </a:solidFill>
                  <a:latin typeface="Calibri"/>
                  <a:cs typeface="Calibri"/>
                </a:rPr>
                <a:t>Engineering</a:t>
              </a:r>
              <a:r>
                <a:rPr lang="en-GB" sz="1600" kern="1200" noProof="0">
                  <a:solidFill>
                    <a:srgbClr val="44C1A3"/>
                  </a:solidFill>
                  <a:latin typeface="Calibri"/>
                  <a:cs typeface="Calibri"/>
                </a:rPr>
                <a:t> Student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C3F4D6-5EBC-14BC-5C20-62BF11093F67}"/>
              </a:ext>
            </a:extLst>
          </p:cNvPr>
          <p:cNvGrpSpPr/>
          <p:nvPr/>
        </p:nvGrpSpPr>
        <p:grpSpPr>
          <a:xfrm>
            <a:off x="6315849" y="5753749"/>
            <a:ext cx="2454440" cy="756962"/>
            <a:chOff x="8983707" y="2141305"/>
            <a:chExt cx="2040329" cy="7569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33A12B-534C-35E8-8097-05E0F4B691F8}"/>
                </a:ext>
              </a:extLst>
            </p:cNvPr>
            <p:cNvSpPr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2A06-51E3-DFE2-66C2-E1281E5737B7}"/>
                </a:ext>
              </a:extLst>
            </p:cNvPr>
            <p:cNvSpPr txBox="1"/>
            <p:nvPr/>
          </p:nvSpPr>
          <p:spPr>
            <a:xfrm>
              <a:off x="8983707" y="2141305"/>
              <a:ext cx="2040329" cy="756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 noProof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Santiago </a:t>
              </a:r>
              <a:r>
                <a:rPr lang="en-GB" b="1" kern="1200" noProof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Alajarín</a:t>
              </a:r>
              <a:endParaRPr lang="en-GB" b="1" kern="1200" noProof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ill Sans MT" panose="020B0502020104020203"/>
                <a:ea typeface="+mn-ea"/>
                <a:cs typeface="+mn-cs"/>
              </a:endParaRPr>
            </a:p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noProof="0">
                  <a:solidFill>
                    <a:srgbClr val="44C1A3"/>
                  </a:solidFill>
                  <a:latin typeface="Gill Sans MT" panose="020B0502020104020203"/>
                  <a:ea typeface="+mn-ea"/>
                  <a:cs typeface="+mn-cs"/>
                </a:rPr>
                <a:t>Clinical Trial Manager</a:t>
              </a:r>
              <a:endParaRPr lang="en-GB" sz="1600" kern="1200">
                <a:solidFill>
                  <a:srgbClr val="44C1A3"/>
                </a:solidFill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50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74FC-5BB5-4E69-7EC6-F7D23329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F7D3-3005-B06F-38AA-D7FEF62AA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r>
              <a:rPr lang="en-GB" sz="4000" b="1">
                <a:solidFill>
                  <a:srgbClr val="44C1A3"/>
                </a:solidFill>
              </a:rPr>
              <a:t>OBJETIVO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DEBA49-825D-B9AA-A587-D156592EBF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s-ES_tradnl"/>
              <a:t>Ayudar a pacientes y profesionales sanitarios por igual</a:t>
            </a:r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91856D6A-8BFA-75CA-D677-E312E9F9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CEE446B0-EC75-8E08-EACD-33E80C18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pic>
        <p:nvPicPr>
          <p:cNvPr id="2050" name="Picture 2" descr="255,100+ Elderly Patient Stock Photos, Pictures &amp; Royalty-Free Images -  iStock | Doctor with elderly patient, Nurse with elderly patient, Elderly  male patient">
            <a:extLst>
              <a:ext uri="{FF2B5EF4-FFF2-40B4-BE49-F238E27FC236}">
                <a16:creationId xmlns:a16="http://schemas.microsoft.com/office/drawing/2014/main" id="{97A12F23-6901-D031-5FED-634B2DD4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0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Patient Testimonials from Satisfied Patients at Prairie Spine">
            <a:extLst>
              <a:ext uri="{FF2B5EF4-FFF2-40B4-BE49-F238E27FC236}">
                <a16:creationId xmlns:a16="http://schemas.microsoft.com/office/drawing/2014/main" id="{F156B9FD-0478-8CDF-D275-CF576288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3"/>
          <a:stretch/>
        </p:blipFill>
        <p:spPr bwMode="auto">
          <a:xfrm>
            <a:off x="6254496" y="3081528"/>
            <a:ext cx="5486400" cy="3310128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2F97AC-6560-9252-78E7-B09C7D6D0414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1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9509AF-DD8A-8558-D6C9-58D42C85911F}"/>
              </a:ext>
            </a:extLst>
          </p:cNvPr>
          <p:cNvSpPr/>
          <p:nvPr/>
        </p:nvSpPr>
        <p:spPr>
          <a:xfrm>
            <a:off x="710545" y="4019890"/>
            <a:ext cx="10619624" cy="2231151"/>
          </a:xfrm>
          <a:prstGeom prst="roundRect">
            <a:avLst>
              <a:gd name="adj" fmla="val 10609"/>
            </a:avLst>
          </a:prstGeom>
          <a:solidFill>
            <a:schemeClr val="bg1">
              <a:lumMod val="85000"/>
              <a:alpha val="64000"/>
            </a:schemeClr>
          </a:solidFill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14" y="1481516"/>
            <a:ext cx="11471548" cy="6224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buClr>
                <a:srgbClr val="00B050"/>
              </a:buClr>
            </a:pPr>
            <a:r>
              <a:rPr lang="es-419">
                <a:latin typeface="Gill Sans MT"/>
              </a:rPr>
              <a:t>La Fibrosis Pulmonar Idiopática (FPI) se define como un tipo específico de neumonía intersticial fibrosante crónica y progresiva, limitada al pulmón, de causa desconocida</a:t>
            </a:r>
            <a:endParaRPr lang="en-US">
              <a:latin typeface="Gill Sans MT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174766-9DFA-4FE2-802E-A1E97945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2024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FF67AC-F5A8-21A9-C95C-10A118A1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561" y="4099120"/>
            <a:ext cx="3074994" cy="2023841"/>
          </a:xfrm>
          <a:prstGeom prst="roundRect">
            <a:avLst>
              <a:gd name="adj" fmla="val 13917"/>
            </a:avLst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B6CCE1A-9100-47B8-9367-7C614E033E66}"/>
              </a:ext>
            </a:extLst>
          </p:cNvPr>
          <p:cNvSpPr txBox="1">
            <a:spLocks/>
          </p:cNvSpPr>
          <p:nvPr/>
        </p:nvSpPr>
        <p:spPr>
          <a:xfrm>
            <a:off x="964803" y="4497388"/>
            <a:ext cx="6313336" cy="1342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ES" sz="2000" b="1" i="0">
                <a:solidFill>
                  <a:srgbClr val="505050"/>
                </a:solidFill>
                <a:effectLst/>
                <a:latin typeface="Gill Sans MT"/>
              </a:rPr>
              <a:t>Por todo lo anterior, la FPI supone para el clínico un auténtico reto y su sospecha clínica y diagnóstico precoz resultan de especial </a:t>
            </a:r>
            <a:r>
              <a:rPr lang="es-ES" sz="2000" b="1">
                <a:solidFill>
                  <a:srgbClr val="505050"/>
                </a:solidFill>
                <a:latin typeface="Gill Sans MT"/>
              </a:rPr>
              <a:t>relevancia</a:t>
            </a:r>
            <a:r>
              <a:rPr lang="es-ES" sz="2000" b="1" baseline="30000">
                <a:solidFill>
                  <a:srgbClr val="505050"/>
                </a:solidFill>
                <a:latin typeface="Gill Sans MT"/>
              </a:rPr>
              <a:t>4</a:t>
            </a:r>
            <a:endParaRPr lang="en-GB" sz="2000" b="1" baseline="30000">
              <a:solidFill>
                <a:schemeClr val="tx1"/>
              </a:solidFill>
              <a:latin typeface="Gill Sans MT"/>
              <a:ea typeface="+mn-lt"/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1B86B9-4362-DF37-A358-C33193270591}"/>
              </a:ext>
            </a:extLst>
          </p:cNvPr>
          <p:cNvSpPr/>
          <p:nvPr/>
        </p:nvSpPr>
        <p:spPr>
          <a:xfrm>
            <a:off x="690769" y="2410395"/>
            <a:ext cx="3074400" cy="1308166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66445-D411-48A2-5C0D-C5A6A37D264D}"/>
              </a:ext>
            </a:extLst>
          </p:cNvPr>
          <p:cNvSpPr txBox="1"/>
          <p:nvPr/>
        </p:nvSpPr>
        <p:spPr>
          <a:xfrm>
            <a:off x="761948" y="2579484"/>
            <a:ext cx="293204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NI" sz="1800" b="1">
                <a:solidFill>
                  <a:schemeClr val="accent5">
                    <a:lumMod val="75000"/>
                  </a:schemeClr>
                </a:solidFill>
              </a:rPr>
              <a:t>Baja incidencia </a:t>
            </a:r>
            <a:r>
              <a:rPr lang="es-BO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s-NI" b="1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s-NI">
                <a:solidFill>
                  <a:schemeClr val="accent5">
                    <a:lumMod val="75000"/>
                  </a:schemeClr>
                </a:solidFill>
              </a:rPr>
              <a:t>(&lt;5casos /10.000habitantes) </a:t>
            </a:r>
            <a:r>
              <a:rPr lang="es-NI" sz="1800">
                <a:solidFill>
                  <a:schemeClr val="accent5">
                    <a:lumMod val="75000"/>
                  </a:schemeClr>
                </a:solidFill>
              </a:rPr>
              <a:t>7.000-12.000 pacientes en </a:t>
            </a:r>
            <a:r>
              <a:rPr lang="es-NI">
                <a:solidFill>
                  <a:schemeClr val="accent5">
                    <a:lumMod val="75000"/>
                  </a:schemeClr>
                </a:solidFill>
              </a:rPr>
              <a:t>España</a:t>
            </a:r>
            <a:r>
              <a:rPr lang="es-NI" baseline="3000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s-NI" baseline="30000">
              <a:solidFill>
                <a:schemeClr val="accent5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AA5DB3A-7AAD-08FA-D1EC-45D327AF7F09}"/>
              </a:ext>
            </a:extLst>
          </p:cNvPr>
          <p:cNvSpPr/>
          <p:nvPr/>
        </p:nvSpPr>
        <p:spPr>
          <a:xfrm>
            <a:off x="4473269" y="2410395"/>
            <a:ext cx="3074400" cy="1342898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E6431-5FE8-367E-5509-04D5DA47A282}"/>
              </a:ext>
            </a:extLst>
          </p:cNvPr>
          <p:cNvSpPr txBox="1"/>
          <p:nvPr/>
        </p:nvSpPr>
        <p:spPr>
          <a:xfrm>
            <a:off x="4554336" y="2492168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</a:pPr>
            <a:r>
              <a:rPr lang="es-BO" b="1">
                <a:solidFill>
                  <a:schemeClr val="accent5">
                    <a:lumMod val="75000"/>
                  </a:schemeClr>
                </a:solidFill>
              </a:rPr>
              <a:t>Lentitud en el diagnostico </a:t>
            </a:r>
            <a:r>
              <a:rPr lang="es-BO">
                <a:solidFill>
                  <a:schemeClr val="accent5">
                    <a:lumMod val="75000"/>
                  </a:schemeClr>
                </a:solidFill>
              </a:rPr>
              <a:t>– entre 6 meses y 2 años desde el inicio de síntomas</a:t>
            </a:r>
            <a:r>
              <a:rPr lang="es-BO" baseline="3000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s-BO" sz="1200" baseline="30000">
              <a:solidFill>
                <a:schemeClr val="accent5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AB0EAC-F8BD-6F8E-7552-6C639C9D2214}"/>
              </a:ext>
            </a:extLst>
          </p:cNvPr>
          <p:cNvSpPr/>
          <p:nvPr/>
        </p:nvSpPr>
        <p:spPr>
          <a:xfrm>
            <a:off x="8255769" y="2410395"/>
            <a:ext cx="3074400" cy="1342898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800">
                <a:solidFill>
                  <a:schemeClr val="bg1"/>
                </a:solidFill>
              </a:rPr>
              <a:t>Baja incidencia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>
                <a:solidFill>
                  <a:schemeClr val="bg1"/>
                </a:solidFill>
              </a:rPr>
              <a:t>(&lt;5casos/10.000habitantes)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7.000-12.000 pacientes </a:t>
            </a:r>
            <a:endParaRPr lang="es-ES">
              <a:solidFill>
                <a:schemeClr val="bg1"/>
              </a:solidFill>
            </a:endParaRPr>
          </a:p>
          <a:p>
            <a:pPr algn="just"/>
            <a:r>
              <a:rPr lang="en-GB" sz="1800">
                <a:solidFill>
                  <a:schemeClr val="bg1"/>
                </a:solidFill>
              </a:rPr>
              <a:t>en España</a:t>
            </a:r>
            <a:r>
              <a:rPr lang="en-GB" baseline="30000">
                <a:solidFill>
                  <a:schemeClr val="bg1"/>
                </a:solidFill>
                <a:latin typeface="inherit"/>
              </a:rPr>
              <a:t>1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39E29-6A9F-1DF0-7425-D8FAA1DCB03D}"/>
              </a:ext>
            </a:extLst>
          </p:cNvPr>
          <p:cNvSpPr txBox="1"/>
          <p:nvPr/>
        </p:nvSpPr>
        <p:spPr>
          <a:xfrm>
            <a:off x="8326948" y="2518232"/>
            <a:ext cx="293204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algn="just">
              <a:spcBef>
                <a:spcPct val="20000"/>
              </a:spcBef>
              <a:spcAft>
                <a:spcPts val="600"/>
              </a:spcAft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s-SV" b="1"/>
              <a:t>Mal pronóstico </a:t>
            </a:r>
            <a:r>
              <a:rPr lang="es-SV"/>
              <a:t>(peor que en la mayoría de tipos de cáncer) supervivencia media entre 2-5 años</a:t>
            </a:r>
            <a:r>
              <a:rPr lang="es-SV" baseline="30000"/>
              <a:t>3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D3C729A-6F24-6E73-C143-B1ABE9AED507}"/>
              </a:ext>
            </a:extLst>
          </p:cNvPr>
          <p:cNvSpPr txBox="1">
            <a:spLocks/>
          </p:cNvSpPr>
          <p:nvPr/>
        </p:nvSpPr>
        <p:spPr>
          <a:xfrm>
            <a:off x="405345" y="609794"/>
            <a:ext cx="6806488" cy="7921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UY" sz="3600" b="1">
                <a:solidFill>
                  <a:srgbClr val="44C1A3"/>
                </a:solidFill>
              </a:rPr>
              <a:t>Porque es tan importante?</a:t>
            </a:r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45" y="609794"/>
            <a:ext cx="4795920" cy="79214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sz="3600" b="1">
                <a:solidFill>
                  <a:srgbClr val="44C1A3"/>
                </a:solidFill>
              </a:rPr>
              <a:t>NUESTRA SOLUCIÓN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FEAD62-7BDF-1E86-A061-4DE5AB58A2A4}"/>
              </a:ext>
            </a:extLst>
          </p:cNvPr>
          <p:cNvSpPr txBox="1">
            <a:spLocks/>
          </p:cNvSpPr>
          <p:nvPr/>
        </p:nvSpPr>
        <p:spPr>
          <a:xfrm>
            <a:off x="430745" y="1258279"/>
            <a:ext cx="11174068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 err="1">
                <a:solidFill>
                  <a:srgbClr val="404040"/>
                </a:solidFill>
                <a:latin typeface="Gill Sans MT"/>
                <a:cs typeface="Arial"/>
              </a:rPr>
              <a:t>LungHelp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es una app que </a:t>
            </a:r>
            <a:r>
              <a:rPr lang="es-DO" u="sng">
                <a:solidFill>
                  <a:srgbClr val="404040"/>
                </a:solidFill>
                <a:latin typeface="Gill Sans MT"/>
                <a:cs typeface="Arial"/>
              </a:rPr>
              <a:t>se integra en los sistemas del hospital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para: </a:t>
            </a:r>
            <a:endParaRPr lang="es-DO"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559A42-72B2-65B2-76E9-E45AC64C53A4}"/>
              </a:ext>
            </a:extLst>
          </p:cNvPr>
          <p:cNvSpPr/>
          <p:nvPr/>
        </p:nvSpPr>
        <p:spPr>
          <a:xfrm>
            <a:off x="827567" y="2534743"/>
            <a:ext cx="3074400" cy="101860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>
                <a:solidFill>
                  <a:srgbClr val="44C1A3"/>
                </a:solidFill>
              </a:rPr>
              <a:t>Acelerar el diagnostico en fases iniciales con 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6968FC-0D95-4A99-500F-CEC93F8ADBAF}"/>
              </a:ext>
            </a:extLst>
          </p:cNvPr>
          <p:cNvSpPr/>
          <p:nvPr/>
        </p:nvSpPr>
        <p:spPr>
          <a:xfrm>
            <a:off x="4610067" y="2534743"/>
            <a:ext cx="3074400" cy="1018605"/>
          </a:xfrm>
          <a:prstGeom prst="roundRect">
            <a:avLst/>
          </a:prstGeom>
          <a:noFill/>
          <a:ln w="38100">
            <a:solidFill>
              <a:srgbClr val="99C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rgbClr val="44C1A3"/>
                </a:solidFill>
              </a:rPr>
              <a:t>Recoger automáticamente los datos de la historia médica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43D690-B64F-52AC-99D7-CB535CE1E128}"/>
              </a:ext>
            </a:extLst>
          </p:cNvPr>
          <p:cNvSpPr/>
          <p:nvPr/>
        </p:nvSpPr>
        <p:spPr>
          <a:xfrm>
            <a:off x="8508984" y="2534743"/>
            <a:ext cx="2971866" cy="1018605"/>
          </a:xfrm>
          <a:prstGeom prst="roundRect">
            <a:avLst/>
          </a:prstGeom>
          <a:noFill/>
          <a:ln w="38100">
            <a:solidFill>
              <a:srgbClr val="44C1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endParaRPr lang="es-ES">
              <a:solidFill>
                <a:srgbClr val="44C1A3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5BEF96-E129-D459-3DCA-D45FA9C99AD6}"/>
              </a:ext>
            </a:extLst>
          </p:cNvPr>
          <p:cNvSpPr txBox="1"/>
          <p:nvPr/>
        </p:nvSpPr>
        <p:spPr>
          <a:xfrm>
            <a:off x="8544198" y="2576504"/>
            <a:ext cx="29027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44C1A3"/>
                </a:solidFill>
              </a:rPr>
              <a:t>Diagnóstico precoz con IA que mejora el pronóstico del paciente</a:t>
            </a:r>
            <a:endParaRPr lang="es-E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72FE4F-4908-CAE3-009B-F576CBB6B6B5}"/>
              </a:ext>
            </a:extLst>
          </p:cNvPr>
          <p:cNvSpPr txBox="1">
            <a:spLocks/>
          </p:cNvSpPr>
          <p:nvPr/>
        </p:nvSpPr>
        <p:spPr>
          <a:xfrm>
            <a:off x="3282956" y="566422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Software as a </a:t>
            </a:r>
            <a:r>
              <a:rPr lang="es-DO" b="1" err="1">
                <a:solidFill>
                  <a:srgbClr val="404040"/>
                </a:solidFill>
                <a:latin typeface="Gill Sans MT"/>
                <a:cs typeface="Arial"/>
              </a:rPr>
              <a:t>Service</a:t>
            </a: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 (SaaS)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con un modelo de suscripción con constantes mejoras</a:t>
            </a:r>
            <a:endParaRPr lang="es-DO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94CD5-5878-92C8-5910-167D0EED7F2A}"/>
              </a:ext>
            </a:extLst>
          </p:cNvPr>
          <p:cNvSpPr txBox="1"/>
          <p:nvPr/>
        </p:nvSpPr>
        <p:spPr>
          <a:xfrm>
            <a:off x="827567" y="2144974"/>
            <a:ext cx="307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AHORRO DE TIEMPO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2976C-04B2-6AFC-DA8A-62990EC263FA}"/>
              </a:ext>
            </a:extLst>
          </p:cNvPr>
          <p:cNvSpPr txBox="1"/>
          <p:nvPr/>
        </p:nvSpPr>
        <p:spPr>
          <a:xfrm>
            <a:off x="4610066" y="2144974"/>
            <a:ext cx="307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99CB38"/>
                </a:solidFill>
                <a:latin typeface="Gill Sans MT"/>
                <a:cs typeface="Arial"/>
              </a:rPr>
              <a:t>INTEGRACIÓN</a:t>
            </a:r>
            <a:endParaRPr lang="en-GB" b="1">
              <a:solidFill>
                <a:srgbClr val="99CB3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C6AB7-348B-E85B-193A-4AFCF0BDE1CA}"/>
              </a:ext>
            </a:extLst>
          </p:cNvPr>
          <p:cNvSpPr txBox="1"/>
          <p:nvPr/>
        </p:nvSpPr>
        <p:spPr>
          <a:xfrm>
            <a:off x="8392564" y="2131736"/>
            <a:ext cx="3212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b="1">
                <a:solidFill>
                  <a:srgbClr val="44C1A3"/>
                </a:solidFill>
                <a:latin typeface="Gill Sans MT"/>
                <a:cs typeface="Arial"/>
              </a:rPr>
              <a:t>MEJOR PRONÓSTICO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E1BB1E-CF5C-F948-43EC-4CE626BBD169}"/>
              </a:ext>
            </a:extLst>
          </p:cNvPr>
          <p:cNvSpPr/>
          <p:nvPr/>
        </p:nvSpPr>
        <p:spPr>
          <a:xfrm>
            <a:off x="598305" y="5930150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Negocio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DEAFAE-67C7-3411-DC83-2FEE4F98A473}"/>
              </a:ext>
            </a:extLst>
          </p:cNvPr>
          <p:cNvSpPr/>
          <p:nvPr/>
        </p:nvSpPr>
        <p:spPr>
          <a:xfrm>
            <a:off x="598305" y="5155786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Paciente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196F36-9CE6-EF7E-0998-9625D9D01830}"/>
              </a:ext>
            </a:extLst>
          </p:cNvPr>
          <p:cNvSpPr/>
          <p:nvPr/>
        </p:nvSpPr>
        <p:spPr>
          <a:xfrm>
            <a:off x="598305" y="4381422"/>
            <a:ext cx="2502704" cy="6361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>
                <a:solidFill>
                  <a:srgbClr val="44C1A3"/>
                </a:solidFill>
              </a:rPr>
              <a:t>Professional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79546A-C9C9-61CB-0AD3-99CBBCA4F6C3}"/>
              </a:ext>
            </a:extLst>
          </p:cNvPr>
          <p:cNvSpPr txBox="1">
            <a:spLocks/>
          </p:cNvSpPr>
          <p:nvPr/>
        </p:nvSpPr>
        <p:spPr>
          <a:xfrm>
            <a:off x="3282956" y="4897767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Mejor pronóstico para el paciente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 gracias a un diagnóstico precoz</a:t>
            </a:r>
            <a:endParaRPr lang="es-DO">
              <a:cs typeface="Arial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528FBE-41BA-64FA-406A-7960747CD23F}"/>
              </a:ext>
            </a:extLst>
          </p:cNvPr>
          <p:cNvSpPr txBox="1">
            <a:spLocks/>
          </p:cNvSpPr>
          <p:nvPr/>
        </p:nvSpPr>
        <p:spPr>
          <a:xfrm>
            <a:off x="3282956" y="4123671"/>
            <a:ext cx="8780381" cy="1160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B050"/>
              </a:buClr>
            </a:pP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Soporte al profesional sanitario </a:t>
            </a:r>
            <a:r>
              <a:rPr lang="es-DO">
                <a:solidFill>
                  <a:srgbClr val="404040"/>
                </a:solidFill>
                <a:latin typeface="Gill Sans MT"/>
                <a:cs typeface="Arial"/>
              </a:rPr>
              <a:t>acelerando el diagnóstico sin requerir tiempo adicional gracias a la integración en el sistema del hospital </a:t>
            </a:r>
            <a:r>
              <a:rPr lang="es-DO" b="1">
                <a:solidFill>
                  <a:srgbClr val="404040"/>
                </a:solidFill>
                <a:latin typeface="Gill Sans MT"/>
                <a:cs typeface="Arial"/>
              </a:rPr>
              <a:t>  </a:t>
            </a:r>
            <a:endParaRPr lang="es-DO" b="1">
              <a:cs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F1AF51-FDDD-A794-1667-86A24BA6BC58}"/>
              </a:ext>
            </a:extLst>
          </p:cNvPr>
          <p:cNvCxnSpPr/>
          <p:nvPr/>
        </p:nvCxnSpPr>
        <p:spPr>
          <a:xfrm>
            <a:off x="598305" y="3856383"/>
            <a:ext cx="110065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Graphic 26" descr="Doctor male with solid fill">
            <a:extLst>
              <a:ext uri="{FF2B5EF4-FFF2-40B4-BE49-F238E27FC236}">
                <a16:creationId xmlns:a16="http://schemas.microsoft.com/office/drawing/2014/main" id="{B20C8474-2502-5BF3-6638-16E1ADD2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4" y="4037676"/>
            <a:ext cx="914400" cy="914400"/>
          </a:xfrm>
          <a:prstGeom prst="rect">
            <a:avLst/>
          </a:prstGeom>
        </p:spPr>
      </p:pic>
      <p:pic>
        <p:nvPicPr>
          <p:cNvPr id="29" name="Graphic 28" descr="Doctor female with solid fill">
            <a:extLst>
              <a:ext uri="{FF2B5EF4-FFF2-40B4-BE49-F238E27FC236}">
                <a16:creationId xmlns:a16="http://schemas.microsoft.com/office/drawing/2014/main" id="{FE389FA3-900A-0E21-B563-743154C19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978" y="4188185"/>
            <a:ext cx="914400" cy="914400"/>
          </a:xfrm>
          <a:prstGeom prst="rect">
            <a:avLst/>
          </a:prstGeom>
        </p:spPr>
      </p:pic>
      <p:pic>
        <p:nvPicPr>
          <p:cNvPr id="31" name="Graphic 30" descr="Male profile with solid fill">
            <a:extLst>
              <a:ext uri="{FF2B5EF4-FFF2-40B4-BE49-F238E27FC236}">
                <a16:creationId xmlns:a16="http://schemas.microsoft.com/office/drawing/2014/main" id="{0426D53C-529A-FF25-CC5C-2A49551E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231" y="5084876"/>
            <a:ext cx="776147" cy="776147"/>
          </a:xfrm>
          <a:prstGeom prst="rect">
            <a:avLst/>
          </a:prstGeom>
        </p:spPr>
      </p:pic>
      <p:pic>
        <p:nvPicPr>
          <p:cNvPr id="33" name="Graphic 32" descr="Business Growth with solid fill">
            <a:extLst>
              <a:ext uri="{FF2B5EF4-FFF2-40B4-BE49-F238E27FC236}">
                <a16:creationId xmlns:a16="http://schemas.microsoft.com/office/drawing/2014/main" id="{88B5D105-D482-62FD-B3E1-E73A4FF4B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612" y="5835507"/>
            <a:ext cx="789001" cy="7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4477-87C2-A40B-C3A5-6E13F142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EE42-E908-C1CA-F6E2-CC2DD72A2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b">
            <a:normAutofit/>
          </a:bodyPr>
          <a:lstStyle/>
          <a:p>
            <a:pPr rtl="0"/>
            <a:r>
              <a:rPr lang="es-PR" sz="3200" b="1">
                <a:solidFill>
                  <a:srgbClr val="44C1A3"/>
                </a:solidFill>
              </a:rPr>
              <a:t>Solución con inteligencia artificial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1C78F-6D96-EF1F-2E9A-BC8E5BFFF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Solución hecha por personas para personas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051463-7E5A-54FF-FE00-233DBC592F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33" name="Date Placeholder 6">
            <a:extLst>
              <a:ext uri="{FF2B5EF4-FFF2-40B4-BE49-F238E27FC236}">
                <a16:creationId xmlns:a16="http://schemas.microsoft.com/office/drawing/2014/main" id="{A156873C-18A9-55ED-1E17-4F85E2B8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2024</a:t>
            </a:r>
          </a:p>
        </p:txBody>
      </p:sp>
      <p:sp>
        <p:nvSpPr>
          <p:cNvPr id="1035" name="Slide Number Placeholder 7">
            <a:extLst>
              <a:ext uri="{FF2B5EF4-FFF2-40B4-BE49-F238E27FC236}">
                <a16:creationId xmlns:a16="http://schemas.microsoft.com/office/drawing/2014/main" id="{7F47CADA-8AC9-B617-9819-CD90AFC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CC002-5520-E68A-59A3-8D8810B2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 b="24745"/>
          <a:stretch/>
        </p:blipFill>
        <p:spPr bwMode="auto">
          <a:xfrm>
            <a:off x="448056" y="3081528"/>
            <a:ext cx="5486400" cy="331012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D75989-3751-21B1-63D1-3057B63396EB}"/>
              </a:ext>
            </a:extLst>
          </p:cNvPr>
          <p:cNvSpPr txBox="1">
            <a:spLocks/>
          </p:cNvSpPr>
          <p:nvPr/>
        </p:nvSpPr>
        <p:spPr>
          <a:xfrm>
            <a:off x="434653" y="842110"/>
            <a:ext cx="11174068" cy="48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5020102010507070707" pitchFamily="18" charset="2"/>
              <a:buChar char="•"/>
            </a:pPr>
            <a:endParaRPr lang="en-GB">
              <a:cs typeface="Arial"/>
            </a:endParaRPr>
          </a:p>
        </p:txBody>
      </p:sp>
      <p:pic>
        <p:nvPicPr>
          <p:cNvPr id="10" name="Picture 4" descr="African nurse in uniform talking during day visit to old patient  grandfather. Caring caregiver hold hand of 80s senior elderly man people  having pleasant conversation. foto de Stock | Adobe Stock">
            <a:extLst>
              <a:ext uri="{FF2B5EF4-FFF2-40B4-BE49-F238E27FC236}">
                <a16:creationId xmlns:a16="http://schemas.microsoft.com/office/drawing/2014/main" id="{D73398DB-6D41-979E-2762-631E45879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t="6119" b="7167"/>
          <a:stretch/>
        </p:blipFill>
        <p:spPr bwMode="auto">
          <a:xfrm>
            <a:off x="6260893" y="3081528"/>
            <a:ext cx="5486400" cy="33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72C6AF2-1F17-896D-7991-7D6B4E4FAE96}"/>
              </a:ext>
            </a:extLst>
          </p:cNvPr>
          <p:cNvSpPr/>
          <p:nvPr/>
        </p:nvSpPr>
        <p:spPr>
          <a:xfrm>
            <a:off x="7756732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672C91-14A8-3A45-3EBA-9334A9D79B94}"/>
              </a:ext>
            </a:extLst>
          </p:cNvPr>
          <p:cNvSpPr/>
          <p:nvPr/>
        </p:nvSpPr>
        <p:spPr>
          <a:xfrm>
            <a:off x="5301938" y="4053939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0E81F6-40E9-93A6-BF40-3BBF31E53CC9}"/>
              </a:ext>
            </a:extLst>
          </p:cNvPr>
          <p:cNvSpPr/>
          <p:nvPr/>
        </p:nvSpPr>
        <p:spPr>
          <a:xfrm>
            <a:off x="2749408" y="4061842"/>
            <a:ext cx="2145417" cy="1647392"/>
          </a:xfrm>
          <a:prstGeom prst="roundRect">
            <a:avLst>
              <a:gd name="adj" fmla="val 62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FE51A80-04EF-E7FA-EA57-9ED8953960F3}"/>
              </a:ext>
            </a:extLst>
          </p:cNvPr>
          <p:cNvSpPr/>
          <p:nvPr/>
        </p:nvSpPr>
        <p:spPr>
          <a:xfrm>
            <a:off x="2393342" y="4947854"/>
            <a:ext cx="7800230" cy="338555"/>
          </a:xfrm>
          <a:prstGeom prst="rightArrow">
            <a:avLst/>
          </a:prstGeom>
          <a:solidFill>
            <a:schemeClr val="bg1">
              <a:alpha val="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67660B-655A-FADA-282D-87AFFDFB8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1939" y="5853008"/>
            <a:ext cx="2145416" cy="68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err="1"/>
              <a:t>Minimizar</a:t>
            </a:r>
            <a:r>
              <a:rPr lang="en-GB" sz="1200"/>
              <a:t> </a:t>
            </a:r>
            <a:r>
              <a:rPr lang="en-GB" sz="1200" err="1"/>
              <a:t>Falsos</a:t>
            </a:r>
            <a:r>
              <a:rPr lang="en-GB" sz="1200"/>
              <a:t> </a:t>
            </a:r>
            <a:r>
              <a:rPr lang="en-GB" sz="1200" err="1"/>
              <a:t>Negativos</a:t>
            </a:r>
            <a:r>
              <a:rPr lang="en-GB" sz="1200"/>
              <a:t> y </a:t>
            </a:r>
            <a:r>
              <a:rPr lang="en-GB" sz="1200" err="1"/>
              <a:t>tener</a:t>
            </a:r>
            <a:r>
              <a:rPr lang="en-GB" sz="1200"/>
              <a:t> </a:t>
            </a:r>
            <a:r>
              <a:rPr lang="en-GB" sz="1200" err="1"/>
              <a:t>en</a:t>
            </a:r>
            <a:r>
              <a:rPr lang="en-GB" sz="1200"/>
              <a:t> </a:t>
            </a:r>
            <a:r>
              <a:rPr lang="en-GB" sz="1200" err="1"/>
              <a:t>cuenta</a:t>
            </a:r>
            <a:endParaRPr lang="en-GB" sz="1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61E664-301A-167D-754D-2A1A246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3513" y="1915485"/>
            <a:ext cx="1739219" cy="553373"/>
          </a:xfrm>
        </p:spPr>
        <p:txBody>
          <a:bodyPr/>
          <a:lstStyle/>
          <a:p>
            <a:r>
              <a:rPr lang="es-ES_tradnl" b="1">
                <a:solidFill>
                  <a:srgbClr val="44C1A3"/>
                </a:solidFill>
              </a:rPr>
              <a:t>Información del Paciente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420DCF-E20F-6B7B-452D-545614C13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30242" y="1546601"/>
            <a:ext cx="3200400" cy="1425411"/>
          </a:xfrm>
        </p:spPr>
        <p:txBody>
          <a:bodyPr>
            <a:normAutofit fontScale="85000" lnSpcReduction="10000"/>
          </a:bodyPr>
          <a:lstStyle/>
          <a:p>
            <a:pPr marL="305435" indent="-305435"/>
            <a:r>
              <a:rPr lang="en-GB" err="1"/>
              <a:t>Edad</a:t>
            </a:r>
            <a:endParaRPr lang="en-GB"/>
          </a:p>
          <a:p>
            <a:pPr marL="305435" indent="-305435"/>
            <a:r>
              <a:rPr lang="en-GB" err="1"/>
              <a:t>Sexo</a:t>
            </a:r>
            <a:endParaRPr lang="en-GB"/>
          </a:p>
          <a:p>
            <a:pPr marL="305435" indent="-305435"/>
            <a:r>
              <a:rPr lang="en-GB" err="1"/>
              <a:t>Fumador</a:t>
            </a:r>
            <a:r>
              <a:rPr lang="en-GB"/>
              <a:t>/Ex-</a:t>
            </a:r>
            <a:r>
              <a:rPr lang="en-GB" err="1"/>
              <a:t>fumador</a:t>
            </a:r>
            <a:r>
              <a:rPr lang="en-GB"/>
              <a:t>/No </a:t>
            </a:r>
            <a:r>
              <a:rPr lang="en-GB" err="1"/>
              <a:t>fumador</a:t>
            </a:r>
            <a:endParaRPr lang="en-GB"/>
          </a:p>
          <a:p>
            <a:pPr marL="305435" indent="-305435"/>
            <a:r>
              <a:rPr lang="en-GB"/>
              <a:t>FVC – </a:t>
            </a:r>
            <a:r>
              <a:rPr lang="en-GB" err="1"/>
              <a:t>Espirometría</a:t>
            </a:r>
            <a:r>
              <a:rPr lang="en-GB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8ECB8D-D2E7-4983-AF54-AE4E99AF4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5861" y="1926938"/>
            <a:ext cx="1664718" cy="553373"/>
          </a:xfrm>
        </p:spPr>
        <p:txBody>
          <a:bodyPr/>
          <a:lstStyle/>
          <a:p>
            <a:r>
              <a:rPr lang="en-GB" b="1">
                <a:solidFill>
                  <a:srgbClr val="44C1A3"/>
                </a:solidFill>
              </a:rPr>
              <a:t>TAC del </a:t>
            </a:r>
            <a:r>
              <a:rPr lang="en-GB" b="1" err="1">
                <a:solidFill>
                  <a:srgbClr val="44C1A3"/>
                </a:solidFill>
              </a:rPr>
              <a:t>Paciente</a:t>
            </a:r>
            <a:endParaRPr lang="en-GB" b="1">
              <a:solidFill>
                <a:srgbClr val="44C1A3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144E9C-BF04-560D-31F5-EF3431EC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42848"/>
            <a:ext cx="11029616" cy="686187"/>
          </a:xfrm>
        </p:spPr>
        <p:txBody>
          <a:bodyPr/>
          <a:lstStyle/>
          <a:p>
            <a:r>
              <a:rPr lang="en-GB" b="1">
                <a:solidFill>
                  <a:srgbClr val="44C1A3"/>
                </a:solidFill>
              </a:rPr>
              <a:t>INPUT Data</a:t>
            </a:r>
            <a:r>
              <a:rPr lang="en-GB" b="1"/>
              <a:t> </a:t>
            </a:r>
            <a:r>
              <a:rPr lang="en-GB" sz="1600"/>
              <a:t>(Kaggle)</a:t>
            </a:r>
            <a:r>
              <a:rPr lang="en-GB" sz="1600" baseline="30000"/>
              <a:t> 5</a:t>
            </a:r>
          </a:p>
        </p:txBody>
      </p:sp>
      <p:pic>
        <p:nvPicPr>
          <p:cNvPr id="3074" name="Picture 2" descr="A classification of pulmonary nodules by CT scan - ecancer">
            <a:extLst>
              <a:ext uri="{FF2B5EF4-FFF2-40B4-BE49-F238E27FC236}">
                <a16:creationId xmlns:a16="http://schemas.microsoft.com/office/drawing/2014/main" id="{447015B5-58E6-DD82-12A6-08D4B6ED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56" y="1480197"/>
            <a:ext cx="2065626" cy="1414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4D3221-AAC0-DF97-D940-BC8FD2196C96}"/>
              </a:ext>
            </a:extLst>
          </p:cNvPr>
          <p:cNvSpPr/>
          <p:nvPr/>
        </p:nvSpPr>
        <p:spPr>
          <a:xfrm>
            <a:off x="873091" y="1349014"/>
            <a:ext cx="10888566" cy="167666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F451DEA4-9F7C-36F1-9770-8415E595FEBF}"/>
              </a:ext>
            </a:extLst>
          </p:cNvPr>
          <p:cNvSpPr txBox="1">
            <a:spLocks/>
          </p:cNvSpPr>
          <p:nvPr/>
        </p:nvSpPr>
        <p:spPr>
          <a:xfrm>
            <a:off x="581192" y="3126949"/>
            <a:ext cx="7088799" cy="686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>
                <a:solidFill>
                  <a:srgbClr val="44C1A3"/>
                </a:solidFill>
              </a:rPr>
              <a:t>AI Solution </a:t>
            </a:r>
            <a:endParaRPr lang="en-GB">
              <a:solidFill>
                <a:srgbClr val="44C1A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EB3CB4-FFD7-9124-F799-36A8DC08B30B}"/>
              </a:ext>
            </a:extLst>
          </p:cNvPr>
          <p:cNvSpPr/>
          <p:nvPr/>
        </p:nvSpPr>
        <p:spPr>
          <a:xfrm>
            <a:off x="874644" y="3879818"/>
            <a:ext cx="10888566" cy="264053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8CEC61-44AF-9EF2-E402-276032124561}"/>
              </a:ext>
            </a:extLst>
          </p:cNvPr>
          <p:cNvSpPr/>
          <p:nvPr/>
        </p:nvSpPr>
        <p:spPr>
          <a:xfrm>
            <a:off x="1055283" y="4865848"/>
            <a:ext cx="1232681" cy="496757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Kaggle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76E08-1D04-8F0E-9483-3729A1D37257}"/>
              </a:ext>
            </a:extLst>
          </p:cNvPr>
          <p:cNvSpPr txBox="1"/>
          <p:nvPr/>
        </p:nvSpPr>
        <p:spPr>
          <a:xfrm>
            <a:off x="2735656" y="4044481"/>
            <a:ext cx="2214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Computer Vision Model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BF5C0-86AF-1BF4-1128-8264D91FE5E7}"/>
              </a:ext>
            </a:extLst>
          </p:cNvPr>
          <p:cNvSpPr txBox="1"/>
          <p:nvPr/>
        </p:nvSpPr>
        <p:spPr>
          <a:xfrm>
            <a:off x="5319892" y="4038216"/>
            <a:ext cx="2145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Classification Model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6F28AC66-C3C0-FAFF-8E0C-9C0B6F2C6199}"/>
              </a:ext>
            </a:extLst>
          </p:cNvPr>
          <p:cNvSpPr/>
          <p:nvPr/>
        </p:nvSpPr>
        <p:spPr>
          <a:xfrm>
            <a:off x="5590895" y="4925629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LGBM</a:t>
            </a:r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26AE298B-E7F6-17E7-5525-B0470128D3FE}"/>
              </a:ext>
            </a:extLst>
          </p:cNvPr>
          <p:cNvSpPr/>
          <p:nvPr/>
        </p:nvSpPr>
        <p:spPr>
          <a:xfrm>
            <a:off x="8177670" y="4903154"/>
            <a:ext cx="1426960" cy="459451"/>
          </a:xfrm>
          <a:prstGeom prst="flowChart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Llama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22EE38-5CBA-5030-1E3F-9D4B26A6025E}"/>
              </a:ext>
            </a:extLst>
          </p:cNvPr>
          <p:cNvSpPr txBox="1"/>
          <p:nvPr/>
        </p:nvSpPr>
        <p:spPr>
          <a:xfrm>
            <a:off x="7733834" y="4063657"/>
            <a:ext cx="2168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LLM Model</a:t>
            </a:r>
          </a:p>
        </p:txBody>
      </p:sp>
      <p:sp>
        <p:nvSpPr>
          <p:cNvPr id="35" name="Flowchart: Multidocument 34">
            <a:extLst>
              <a:ext uri="{FF2B5EF4-FFF2-40B4-BE49-F238E27FC236}">
                <a16:creationId xmlns:a16="http://schemas.microsoft.com/office/drawing/2014/main" id="{3CB568C9-7A01-0B5C-7D5B-9A8A0EBA0DAF}"/>
              </a:ext>
            </a:extLst>
          </p:cNvPr>
          <p:cNvSpPr/>
          <p:nvPr/>
        </p:nvSpPr>
        <p:spPr>
          <a:xfrm>
            <a:off x="3020110" y="4661479"/>
            <a:ext cx="1534601" cy="874643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 CV models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573D429A-6BE2-E280-14C5-720437840C13}"/>
              </a:ext>
            </a:extLst>
          </p:cNvPr>
          <p:cNvSpPr txBox="1">
            <a:spLocks/>
          </p:cNvSpPr>
          <p:nvPr/>
        </p:nvSpPr>
        <p:spPr>
          <a:xfrm>
            <a:off x="2849148" y="5853008"/>
            <a:ext cx="1969342" cy="761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DO" sz="1200"/>
              <a:t>Varios modelos para tener menor variabilidad</a:t>
            </a:r>
            <a:endParaRPr lang="es-DO" sz="1100" i="1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E1143F29-4290-A4A5-772A-9175A6DBC3DE}"/>
              </a:ext>
            </a:extLst>
          </p:cNvPr>
          <p:cNvSpPr txBox="1">
            <a:spLocks/>
          </p:cNvSpPr>
          <p:nvPr/>
        </p:nvSpPr>
        <p:spPr>
          <a:xfrm>
            <a:off x="7751075" y="5751541"/>
            <a:ext cx="2151074" cy="62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sz="1100" err="1"/>
              <a:t>Resultado</a:t>
            </a:r>
            <a:r>
              <a:rPr lang="en-GB" sz="1100"/>
              <a:t> que </a:t>
            </a:r>
            <a:r>
              <a:rPr lang="en-GB" sz="1100" err="1"/>
              <a:t>tiene</a:t>
            </a:r>
            <a:r>
              <a:rPr lang="en-GB" sz="1100"/>
              <a:t> </a:t>
            </a:r>
            <a:r>
              <a:rPr lang="en-GB" sz="1100" err="1"/>
              <a:t>en</a:t>
            </a:r>
            <a:r>
              <a:rPr lang="en-GB" sz="1100"/>
              <a:t> </a:t>
            </a:r>
            <a:r>
              <a:rPr lang="en-GB" sz="1100" err="1"/>
              <a:t>cuenta</a:t>
            </a:r>
            <a:r>
              <a:rPr lang="en-GB" sz="1100"/>
              <a:t> </a:t>
            </a:r>
            <a:r>
              <a:rPr lang="en-GB" sz="1100" err="1"/>
              <a:t>el</a:t>
            </a:r>
            <a:r>
              <a:rPr lang="en-GB" sz="1100"/>
              <a:t> </a:t>
            </a:r>
            <a:r>
              <a:rPr lang="en-GB" sz="1100" err="1"/>
              <a:t>paciente</a:t>
            </a:r>
            <a:r>
              <a:rPr lang="en-GB" sz="1100"/>
              <a:t> y la imagen, </a:t>
            </a:r>
            <a:r>
              <a:rPr lang="en-GB" sz="1100" err="1"/>
              <a:t>creando</a:t>
            </a:r>
            <a:r>
              <a:rPr lang="en-GB" sz="1100"/>
              <a:t> un </a:t>
            </a:r>
            <a:r>
              <a:rPr lang="en-GB" sz="1100" err="1"/>
              <a:t>reporte</a:t>
            </a:r>
            <a:r>
              <a:rPr lang="en-GB" sz="1100"/>
              <a:t> </a:t>
            </a:r>
            <a:r>
              <a:rPr lang="en-GB" sz="1100" err="1"/>
              <a:t>detallado</a:t>
            </a:r>
            <a:endParaRPr lang="en-GB" sz="11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864C12D-6F1A-39F3-DB36-FB309317636D}"/>
              </a:ext>
            </a:extLst>
          </p:cNvPr>
          <p:cNvSpPr/>
          <p:nvPr/>
        </p:nvSpPr>
        <p:spPr>
          <a:xfrm>
            <a:off x="10381744" y="4758084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Vision General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10BE06-A8C4-C130-CAA9-D1A11DD77701}"/>
              </a:ext>
            </a:extLst>
          </p:cNvPr>
          <p:cNvSpPr/>
          <p:nvPr/>
        </p:nvSpPr>
        <p:spPr>
          <a:xfrm>
            <a:off x="10395460" y="5221373"/>
            <a:ext cx="1222207" cy="32741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/>
              <a:t>Vision Paciente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D39320-595A-30A5-22CB-BEB5A785C87B}"/>
              </a:ext>
            </a:extLst>
          </p:cNvPr>
          <p:cNvSpPr txBox="1"/>
          <p:nvPr/>
        </p:nvSpPr>
        <p:spPr>
          <a:xfrm>
            <a:off x="10170674" y="4033041"/>
            <a:ext cx="1654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u="sng"/>
              <a:t>App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0D258-355D-2D98-B5A7-89FDEFB9585F}"/>
              </a:ext>
            </a:extLst>
          </p:cNvPr>
          <p:cNvSpPr txBox="1"/>
          <p:nvPr/>
        </p:nvSpPr>
        <p:spPr>
          <a:xfrm>
            <a:off x="1055283" y="5462772"/>
            <a:ext cx="16247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NI" sz="1200">
                <a:solidFill>
                  <a:srgbClr val="44C1A3"/>
                </a:solidFill>
              </a:rPr>
              <a:t>Positivos: </a:t>
            </a:r>
          </a:p>
          <a:p>
            <a:r>
              <a:rPr lang="es-NI" sz="1200"/>
              <a:t>FVC% </a:t>
            </a:r>
            <a:r>
              <a:rPr lang="es-NI" sz="1200">
                <a:ea typeface="+mn-lt"/>
                <a:cs typeface="+mn-lt"/>
              </a:rPr>
              <a:t>≤ </a:t>
            </a:r>
            <a:r>
              <a:rPr lang="es-NI" sz="1200"/>
              <a:t>70%</a:t>
            </a:r>
          </a:p>
          <a:p>
            <a:r>
              <a:rPr lang="es-NI" sz="1200">
                <a:solidFill>
                  <a:srgbClr val="44C1A3"/>
                </a:solidFill>
              </a:rPr>
              <a:t>Negativos:</a:t>
            </a:r>
          </a:p>
          <a:p>
            <a:r>
              <a:rPr lang="es-NI" sz="1200"/>
              <a:t>FVC% &gt; 70%</a:t>
            </a:r>
          </a:p>
          <a:p>
            <a:endParaRPr lang="es-NI" sz="1200"/>
          </a:p>
        </p:txBody>
      </p:sp>
    </p:spTree>
    <p:extLst>
      <p:ext uri="{BB962C8B-B14F-4D97-AF65-F5344CB8AC3E}">
        <p14:creationId xmlns:p14="http://schemas.microsoft.com/office/powerpoint/2010/main" val="24651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9F16-9B74-D261-405D-139C3954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3DD0FD-CE15-6A43-53D8-2B85FE7A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41998"/>
            <a:ext cx="3424138" cy="1921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="1">
                <a:solidFill>
                  <a:srgbClr val="44C1A3"/>
                </a:solidFill>
              </a:rPr>
              <a:t>MÁS INFORMACIÓN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b="1">
                <a:solidFill>
                  <a:srgbClr val="44C1A3"/>
                </a:solidFill>
              </a:rPr>
              <a:t>EN EL README 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GB" b="1" kern="1200" cap="all" err="1">
                <a:solidFill>
                  <a:srgbClr val="44C1A3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GB" b="1" kern="1200" cap="all">
                <a:solidFill>
                  <a:srgbClr val="44C1A3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D445B2-9F06-B481-7336-93C456AB6600}"/>
              </a:ext>
            </a:extLst>
          </p:cNvPr>
          <p:cNvSpPr txBox="1">
            <a:spLocks/>
          </p:cNvSpPr>
          <p:nvPr/>
        </p:nvSpPr>
        <p:spPr>
          <a:xfrm>
            <a:off x="581193" y="2414788"/>
            <a:ext cx="3424138" cy="1850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GB" kern="1200" err="1">
                <a:latin typeface="+mn-lt"/>
                <a:ea typeface="+mn-ea"/>
                <a:cs typeface="+mn-cs"/>
              </a:rPr>
              <a:t>Descripción</a:t>
            </a:r>
            <a:r>
              <a:rPr lang="en-GB" kern="1200">
                <a:latin typeface="+mn-lt"/>
                <a:ea typeface="+mn-ea"/>
                <a:cs typeface="+mn-cs"/>
              </a:rPr>
              <a:t> del </a:t>
            </a:r>
            <a:r>
              <a:rPr lang="en-GB" kern="1200" err="1">
                <a:latin typeface="+mn-lt"/>
                <a:ea typeface="+mn-ea"/>
                <a:cs typeface="+mn-cs"/>
              </a:rPr>
              <a:t>proyecto</a:t>
            </a:r>
            <a:endParaRPr lang="en-US" err="1">
              <a:ea typeface="+mn-ea"/>
              <a:cs typeface="+mn-cs"/>
            </a:endParaRPr>
          </a:p>
          <a:p>
            <a:pPr marL="305435" indent="-305435"/>
            <a:r>
              <a:rPr lang="en-GB" kern="1200">
                <a:latin typeface="+mn-lt"/>
                <a:ea typeface="+mn-ea"/>
                <a:cs typeface="+mn-cs"/>
              </a:rPr>
              <a:t>Tutorial de </a:t>
            </a:r>
            <a:r>
              <a:rPr lang="en-GB" kern="1200" err="1">
                <a:latin typeface="+mn-lt"/>
                <a:ea typeface="+mn-ea"/>
                <a:cs typeface="+mn-cs"/>
              </a:rPr>
              <a:t>instalación</a:t>
            </a:r>
            <a:r>
              <a:rPr lang="en-GB" kern="1200">
                <a:latin typeface="+mn-lt"/>
                <a:ea typeface="+mn-ea"/>
                <a:cs typeface="+mn-cs"/>
              </a:rPr>
              <a:t> y deployment</a:t>
            </a:r>
            <a:endParaRPr lang="en-GB" kern="120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F910C-B2BF-89BD-0A1D-0374BF3B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13"/>
          <a:stretch/>
        </p:blipFill>
        <p:spPr>
          <a:xfrm>
            <a:off x="4242815" y="640080"/>
            <a:ext cx="3703320" cy="5751576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5A2886-805C-9FA9-1B89-893C9C51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4" r="19183"/>
          <a:stretch/>
        </p:blipFill>
        <p:spPr>
          <a:xfrm>
            <a:off x="8046720" y="640080"/>
            <a:ext cx="3703320" cy="5751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82966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3_TF45205285_Win32" id="{512915A2-2AB9-4EE3-80AA-D8F6366BE079}" vid="{B6D99418-21CE-40BE-AD04-F937B08DC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608ECE-840A-4514-AD05-0950FC5D30A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333985-6DEC-4BB6-B360-FFFEFA02249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</Template>
  <Application>Microsoft Office PowerPoint</Application>
  <PresentationFormat>Widescreen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DividendVTI</vt:lpstr>
      <vt:lpstr>LUNGHELP OPTIMIZANDO EL DIAGNÓSTICO PULMONAR  CON MULTIPLES MODELOS DE IA</vt:lpstr>
      <vt:lpstr>Agenda </vt:lpstr>
      <vt:lpstr>team</vt:lpstr>
      <vt:lpstr>OBJETIVO</vt:lpstr>
      <vt:lpstr>PowerPoint Presentation</vt:lpstr>
      <vt:lpstr>NUESTRA SOLUCIÓN</vt:lpstr>
      <vt:lpstr>Solución con inteligencia artificial</vt:lpstr>
      <vt:lpstr>INPUT Data (Kaggle) 5</vt:lpstr>
      <vt:lpstr>MÁS INFORMACIÓN EN EL README (github)</vt:lpstr>
      <vt:lpstr>APP Para personal medico</vt:lpstr>
      <vt:lpstr>APP</vt:lpstr>
      <vt:lpstr>Siguientes pasos</vt:lpstr>
      <vt:lpstr>Sources</vt:lpstr>
      <vt:lpstr>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LUNGHELP (CUALQUIER OTRO NOMBRE SIRVE) OPTIMIZANDO EL DIAGNÓSTICO PULMONAR CON IA COLABORATIVA</dc:title>
  <dc:creator>Jordi Sole Casaramona</dc:creator>
  <cp:revision>1</cp:revision>
  <dcterms:created xsi:type="dcterms:W3CDTF">2024-11-23T18:08:21Z</dcterms:created>
  <dcterms:modified xsi:type="dcterms:W3CDTF">2024-11-24T12:55:26Z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